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281" r:id="rId1"/>
  </p:sldMasterIdLst>
  <p:sldIdLst>
    <p:sldId id="256" r:id="rId2"/>
    <p:sldId id="274" r:id="rId3"/>
    <p:sldId id="258" r:id="rId4"/>
    <p:sldId id="266" r:id="rId5"/>
    <p:sldId id="278" r:id="rId6"/>
    <p:sldId id="272" r:id="rId7"/>
    <p:sldId id="275" r:id="rId8"/>
    <p:sldId id="267" r:id="rId9"/>
    <p:sldId id="264" r:id="rId10"/>
    <p:sldId id="269" r:id="rId11"/>
    <p:sldId id="263" r:id="rId12"/>
    <p:sldId id="261" r:id="rId13"/>
    <p:sldId id="262" r:id="rId14"/>
    <p:sldId id="271" r:id="rId15"/>
    <p:sldId id="276" r:id="rId16"/>
    <p:sldId id="277" r:id="rId17"/>
    <p:sldId id="273" r:id="rId18"/>
    <p:sldId id="265" r:id="rId19"/>
    <p:sldId id="26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091"/>
    <p:restoredTop sz="95946"/>
  </p:normalViewPr>
  <p:slideViewPr>
    <p:cSldViewPr snapToGrid="0">
      <p:cViewPr varScale="1">
        <p:scale>
          <a:sx n="78" d="100"/>
          <a:sy n="78" d="100"/>
        </p:scale>
        <p:origin x="176" y="8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5AA53B-3EEE-4DE4-BB81-9044890C2946}" type="doc">
      <dgm:prSet loTypeId="urn:microsoft.com/office/officeart/2005/8/layout/list1" loCatId="" qsTypeId="urn:microsoft.com/office/officeart/2005/8/quickstyle/simple1" qsCatId="simple" csTypeId="urn:microsoft.com/office/officeart/2005/8/colors/accent2_1" csCatId="accent2" phldr="1"/>
      <dgm:spPr/>
      <dgm:t>
        <a:bodyPr/>
        <a:lstStyle/>
        <a:p>
          <a:endParaRPr lang="en-US"/>
        </a:p>
      </dgm:t>
    </dgm:pt>
    <dgm:pt modelId="{0BEF68B8-1228-47BB-83B5-7B9CD1E3F84E}">
      <dgm:prSet phldrT="[Text]"/>
      <dgm:spPr/>
      <dgm:t>
        <a:bodyPr/>
        <a:lstStyle/>
        <a:p>
          <a:pPr>
            <a:lnSpc>
              <a:spcPct val="100000"/>
            </a:lnSpc>
          </a:pPr>
          <a:r>
            <a:rPr lang="en-US" dirty="0"/>
            <a:t>Key literature related to the project </a:t>
          </a:r>
        </a:p>
      </dgm:t>
    </dgm:pt>
    <dgm:pt modelId="{ED3A4BC2-B75A-4952-A38B-A42B5995DF05}" type="parTrans" cxnId="{EDEF4F82-1237-4639-A0F7-385C1897CE66}">
      <dgm:prSet/>
      <dgm:spPr/>
      <dgm:t>
        <a:bodyPr/>
        <a:lstStyle/>
        <a:p>
          <a:endParaRPr lang="en-US"/>
        </a:p>
      </dgm:t>
    </dgm:pt>
    <dgm:pt modelId="{FD949706-EDCC-4ADC-8EDF-8EDA49C92325}" type="sibTrans" cxnId="{EDEF4F82-1237-4639-A0F7-385C1897CE66}">
      <dgm:prSet/>
      <dgm:spPr/>
      <dgm:t>
        <a:bodyPr/>
        <a:lstStyle/>
        <a:p>
          <a:endParaRPr lang="en-US"/>
        </a:p>
      </dgm:t>
    </dgm:pt>
    <dgm:pt modelId="{5605D28D-2CE6-4513-8566-952984E21E14}">
      <dgm:prSet phldrT="[Text]"/>
      <dgm:spPr/>
      <dgm:t>
        <a:bodyPr/>
        <a:lstStyle/>
        <a:p>
          <a:pPr>
            <a:lnSpc>
              <a:spcPct val="100000"/>
            </a:lnSpc>
          </a:pPr>
          <a:r>
            <a:rPr lang="en-US" dirty="0"/>
            <a:t>Development strategy</a:t>
          </a:r>
        </a:p>
      </dgm:t>
    </dgm:pt>
    <dgm:pt modelId="{EB15AB98-362B-4E70-A3DA-995FC3E8BA79}" type="parTrans" cxnId="{FAF3F884-F0CF-440F-8CB1-B7648AB1B138}">
      <dgm:prSet/>
      <dgm:spPr/>
      <dgm:t>
        <a:bodyPr/>
        <a:lstStyle/>
        <a:p>
          <a:endParaRPr lang="en-US"/>
        </a:p>
      </dgm:t>
    </dgm:pt>
    <dgm:pt modelId="{823D1971-2C4D-4EC5-A874-2F463DE37109}" type="sibTrans" cxnId="{FAF3F884-F0CF-440F-8CB1-B7648AB1B138}">
      <dgm:prSet/>
      <dgm:spPr/>
      <dgm:t>
        <a:bodyPr/>
        <a:lstStyle/>
        <a:p>
          <a:endParaRPr lang="en-US"/>
        </a:p>
      </dgm:t>
    </dgm:pt>
    <dgm:pt modelId="{B1B391E5-837D-4FBC-900E-BF2A64DBDCBF}">
      <dgm:prSet phldrT="[Text]"/>
      <dgm:spPr/>
      <dgm:t>
        <a:bodyPr/>
        <a:lstStyle/>
        <a:p>
          <a:r>
            <a:rPr lang="en-US" dirty="0"/>
            <a:t>Research Questions &amp; Contribution	</a:t>
          </a:r>
        </a:p>
      </dgm:t>
    </dgm:pt>
    <dgm:pt modelId="{50D057B3-2984-4030-9B31-9B24A7F23A07}" type="parTrans" cxnId="{543CF6D7-6C13-45D9-BD91-F2F93B44C52E}">
      <dgm:prSet/>
      <dgm:spPr/>
      <dgm:t>
        <a:bodyPr/>
        <a:lstStyle/>
        <a:p>
          <a:endParaRPr lang="en-CA"/>
        </a:p>
      </dgm:t>
    </dgm:pt>
    <dgm:pt modelId="{FF9D0E37-10F5-42EC-ABA5-7B373B4B897C}" type="sibTrans" cxnId="{543CF6D7-6C13-45D9-BD91-F2F93B44C52E}">
      <dgm:prSet/>
      <dgm:spPr/>
      <dgm:t>
        <a:bodyPr/>
        <a:lstStyle/>
        <a:p>
          <a:endParaRPr lang="en-CA"/>
        </a:p>
      </dgm:t>
    </dgm:pt>
    <dgm:pt modelId="{40B8784F-A4B4-4480-8B2B-BDF1C968950F}">
      <dgm:prSet phldrT="[Text]"/>
      <dgm:spPr/>
      <dgm:t>
        <a:bodyPr/>
        <a:lstStyle/>
        <a:p>
          <a:r>
            <a:rPr lang="en-US" dirty="0"/>
            <a:t>Aims and Objectives </a:t>
          </a:r>
        </a:p>
      </dgm:t>
    </dgm:pt>
    <dgm:pt modelId="{D1191669-24F0-47DD-85DB-37B7C3472B90}" type="parTrans" cxnId="{268C1A27-B7FD-4A7C-A741-5D1E556D77E1}">
      <dgm:prSet/>
      <dgm:spPr/>
      <dgm:t>
        <a:bodyPr/>
        <a:lstStyle/>
        <a:p>
          <a:endParaRPr lang="en-CA"/>
        </a:p>
      </dgm:t>
    </dgm:pt>
    <dgm:pt modelId="{1302AE40-20B3-49D1-A6B3-FE9502DC53F7}" type="sibTrans" cxnId="{268C1A27-B7FD-4A7C-A741-5D1E556D77E1}">
      <dgm:prSet/>
      <dgm:spPr/>
      <dgm:t>
        <a:bodyPr/>
        <a:lstStyle/>
        <a:p>
          <a:endParaRPr lang="en-CA"/>
        </a:p>
      </dgm:t>
    </dgm:pt>
    <dgm:pt modelId="{0047F2BD-84FB-44DD-A05E-AC6389E3CF9C}">
      <dgm:prSet phldrT="[Text]"/>
      <dgm:spPr/>
      <dgm:t>
        <a:bodyPr/>
        <a:lstStyle/>
        <a:p>
          <a:r>
            <a:rPr lang="en-US" dirty="0"/>
            <a:t>Ethical considerations and risk assessment</a:t>
          </a:r>
        </a:p>
      </dgm:t>
    </dgm:pt>
    <dgm:pt modelId="{B8D97EFA-952E-4959-B6E4-FA4D5DFDB550}" type="parTrans" cxnId="{939C4C9B-CA1D-4179-8997-FC68A0D0FB7B}">
      <dgm:prSet/>
      <dgm:spPr/>
      <dgm:t>
        <a:bodyPr/>
        <a:lstStyle/>
        <a:p>
          <a:endParaRPr lang="en-CA"/>
        </a:p>
      </dgm:t>
    </dgm:pt>
    <dgm:pt modelId="{D7FF69B2-C346-4AD7-A5AE-B9566C618693}" type="sibTrans" cxnId="{939C4C9B-CA1D-4179-8997-FC68A0D0FB7B}">
      <dgm:prSet/>
      <dgm:spPr/>
      <dgm:t>
        <a:bodyPr/>
        <a:lstStyle/>
        <a:p>
          <a:endParaRPr lang="en-CA"/>
        </a:p>
      </dgm:t>
    </dgm:pt>
    <dgm:pt modelId="{6316B4C1-557D-4A42-A25D-3BB7F5BF2CCE}">
      <dgm:prSet phldrT="[Text]"/>
      <dgm:spPr/>
      <dgm:t>
        <a:bodyPr/>
        <a:lstStyle/>
        <a:p>
          <a:r>
            <a:rPr lang="en-US" dirty="0"/>
            <a:t>Project Timeline</a:t>
          </a:r>
        </a:p>
      </dgm:t>
    </dgm:pt>
    <dgm:pt modelId="{889E1DDD-DAEB-42EE-A906-6C40BEE8F417}" type="parTrans" cxnId="{EBC78BB6-30C4-4093-86BF-B4F122FA842D}">
      <dgm:prSet/>
      <dgm:spPr/>
      <dgm:t>
        <a:bodyPr/>
        <a:lstStyle/>
        <a:p>
          <a:endParaRPr lang="en-CA"/>
        </a:p>
      </dgm:t>
    </dgm:pt>
    <dgm:pt modelId="{77080237-7DD6-4642-AAF5-6F075D671E67}" type="sibTrans" cxnId="{EBC78BB6-30C4-4093-86BF-B4F122FA842D}">
      <dgm:prSet/>
      <dgm:spPr/>
      <dgm:t>
        <a:bodyPr/>
        <a:lstStyle/>
        <a:p>
          <a:endParaRPr lang="en-CA"/>
        </a:p>
      </dgm:t>
    </dgm:pt>
    <dgm:pt modelId="{AF724C74-A2A3-444B-8FEE-C845B0712722}">
      <dgm:prSet phldrT="[Text]"/>
      <dgm:spPr/>
      <dgm:t>
        <a:bodyPr/>
        <a:lstStyle/>
        <a:p>
          <a:pPr>
            <a:lnSpc>
              <a:spcPct val="100000"/>
            </a:lnSpc>
          </a:pPr>
          <a:r>
            <a:rPr lang="en-US" dirty="0"/>
            <a:t>Introduction </a:t>
          </a:r>
        </a:p>
      </dgm:t>
    </dgm:pt>
    <dgm:pt modelId="{9721E75B-0884-BC46-B665-7A2A9C6F608A}" type="parTrans" cxnId="{6B915D87-9F83-9147-9106-B7DFF977DAC6}">
      <dgm:prSet/>
      <dgm:spPr/>
      <dgm:t>
        <a:bodyPr/>
        <a:lstStyle/>
        <a:p>
          <a:endParaRPr lang="en-US"/>
        </a:p>
      </dgm:t>
    </dgm:pt>
    <dgm:pt modelId="{1C22C766-B3BE-B54D-A5DF-59AB82CD6BA0}" type="sibTrans" cxnId="{6B915D87-9F83-9147-9106-B7DFF977DAC6}">
      <dgm:prSet/>
      <dgm:spPr/>
      <dgm:t>
        <a:bodyPr/>
        <a:lstStyle/>
        <a:p>
          <a:endParaRPr lang="en-US"/>
        </a:p>
      </dgm:t>
    </dgm:pt>
    <dgm:pt modelId="{8965D870-0C51-7647-A96A-3D83DFFB6713}" type="pres">
      <dgm:prSet presAssocID="{7E5AA53B-3EEE-4DE4-BB81-9044890C2946}" presName="linear" presStyleCnt="0">
        <dgm:presLayoutVars>
          <dgm:dir/>
          <dgm:animLvl val="lvl"/>
          <dgm:resizeHandles val="exact"/>
        </dgm:presLayoutVars>
      </dgm:prSet>
      <dgm:spPr/>
    </dgm:pt>
    <dgm:pt modelId="{730E9CC0-0359-4646-9AD8-94BAEFAA3064}" type="pres">
      <dgm:prSet presAssocID="{AF724C74-A2A3-444B-8FEE-C845B0712722}" presName="parentLin" presStyleCnt="0"/>
      <dgm:spPr/>
    </dgm:pt>
    <dgm:pt modelId="{740244C8-B2AD-3C45-B7C2-6B8E436A611C}" type="pres">
      <dgm:prSet presAssocID="{AF724C74-A2A3-444B-8FEE-C845B0712722}" presName="parentLeftMargin" presStyleLbl="node1" presStyleIdx="0" presStyleCnt="7"/>
      <dgm:spPr/>
    </dgm:pt>
    <dgm:pt modelId="{42BFE1A2-D5CB-2A41-962C-74DEA018A034}" type="pres">
      <dgm:prSet presAssocID="{AF724C74-A2A3-444B-8FEE-C845B0712722}" presName="parentText" presStyleLbl="node1" presStyleIdx="0" presStyleCnt="7">
        <dgm:presLayoutVars>
          <dgm:chMax val="0"/>
          <dgm:bulletEnabled val="1"/>
        </dgm:presLayoutVars>
      </dgm:prSet>
      <dgm:spPr/>
    </dgm:pt>
    <dgm:pt modelId="{4CBBD319-EB44-9F4D-A88A-820C53C3FF1C}" type="pres">
      <dgm:prSet presAssocID="{AF724C74-A2A3-444B-8FEE-C845B0712722}" presName="negativeSpace" presStyleCnt="0"/>
      <dgm:spPr/>
    </dgm:pt>
    <dgm:pt modelId="{7A083EC2-8230-9041-8E07-E1C270F7A78C}" type="pres">
      <dgm:prSet presAssocID="{AF724C74-A2A3-444B-8FEE-C845B0712722}" presName="childText" presStyleLbl="conFgAcc1" presStyleIdx="0" presStyleCnt="7">
        <dgm:presLayoutVars>
          <dgm:bulletEnabled val="1"/>
        </dgm:presLayoutVars>
      </dgm:prSet>
      <dgm:spPr/>
    </dgm:pt>
    <dgm:pt modelId="{76A89CCE-A0BB-3941-90EF-A54D1A685E41}" type="pres">
      <dgm:prSet presAssocID="{1C22C766-B3BE-B54D-A5DF-59AB82CD6BA0}" presName="spaceBetweenRectangles" presStyleCnt="0"/>
      <dgm:spPr/>
    </dgm:pt>
    <dgm:pt modelId="{58DDC2D2-8CAD-844A-9963-84BD632E0AF0}" type="pres">
      <dgm:prSet presAssocID="{B1B391E5-837D-4FBC-900E-BF2A64DBDCBF}" presName="parentLin" presStyleCnt="0"/>
      <dgm:spPr/>
    </dgm:pt>
    <dgm:pt modelId="{8CEA9CE7-9893-ED40-B159-674B616497B1}" type="pres">
      <dgm:prSet presAssocID="{B1B391E5-837D-4FBC-900E-BF2A64DBDCBF}" presName="parentLeftMargin" presStyleLbl="node1" presStyleIdx="0" presStyleCnt="7"/>
      <dgm:spPr/>
    </dgm:pt>
    <dgm:pt modelId="{D10B91A9-5D8E-724D-9260-B874864259A4}" type="pres">
      <dgm:prSet presAssocID="{B1B391E5-837D-4FBC-900E-BF2A64DBDCBF}" presName="parentText" presStyleLbl="node1" presStyleIdx="1" presStyleCnt="7">
        <dgm:presLayoutVars>
          <dgm:chMax val="0"/>
          <dgm:bulletEnabled val="1"/>
        </dgm:presLayoutVars>
      </dgm:prSet>
      <dgm:spPr/>
    </dgm:pt>
    <dgm:pt modelId="{C4136127-C391-3245-96B7-306001CBACDF}" type="pres">
      <dgm:prSet presAssocID="{B1B391E5-837D-4FBC-900E-BF2A64DBDCBF}" presName="negativeSpace" presStyleCnt="0"/>
      <dgm:spPr/>
    </dgm:pt>
    <dgm:pt modelId="{1569C3E7-1D2A-5A4D-A328-5C6CDE2DF337}" type="pres">
      <dgm:prSet presAssocID="{B1B391E5-837D-4FBC-900E-BF2A64DBDCBF}" presName="childText" presStyleLbl="conFgAcc1" presStyleIdx="1" presStyleCnt="7">
        <dgm:presLayoutVars>
          <dgm:bulletEnabled val="1"/>
        </dgm:presLayoutVars>
      </dgm:prSet>
      <dgm:spPr/>
    </dgm:pt>
    <dgm:pt modelId="{880F4865-C507-CA42-9419-953537F6CF99}" type="pres">
      <dgm:prSet presAssocID="{FF9D0E37-10F5-42EC-ABA5-7B373B4B897C}" presName="spaceBetweenRectangles" presStyleCnt="0"/>
      <dgm:spPr/>
    </dgm:pt>
    <dgm:pt modelId="{2A10F02F-C794-F64E-8D23-C278BD5D3AE2}" type="pres">
      <dgm:prSet presAssocID="{0BEF68B8-1228-47BB-83B5-7B9CD1E3F84E}" presName="parentLin" presStyleCnt="0"/>
      <dgm:spPr/>
    </dgm:pt>
    <dgm:pt modelId="{80DFA140-180D-0044-8A21-7C5C692A28A7}" type="pres">
      <dgm:prSet presAssocID="{0BEF68B8-1228-47BB-83B5-7B9CD1E3F84E}" presName="parentLeftMargin" presStyleLbl="node1" presStyleIdx="1" presStyleCnt="7"/>
      <dgm:spPr/>
    </dgm:pt>
    <dgm:pt modelId="{6E8B3B06-72BB-0B47-8D33-67359B46D7C7}" type="pres">
      <dgm:prSet presAssocID="{0BEF68B8-1228-47BB-83B5-7B9CD1E3F84E}" presName="parentText" presStyleLbl="node1" presStyleIdx="2" presStyleCnt="7">
        <dgm:presLayoutVars>
          <dgm:chMax val="0"/>
          <dgm:bulletEnabled val="1"/>
        </dgm:presLayoutVars>
      </dgm:prSet>
      <dgm:spPr/>
    </dgm:pt>
    <dgm:pt modelId="{09A95396-CBBF-AE4B-9EC6-6687BE9C4E75}" type="pres">
      <dgm:prSet presAssocID="{0BEF68B8-1228-47BB-83B5-7B9CD1E3F84E}" presName="negativeSpace" presStyleCnt="0"/>
      <dgm:spPr/>
    </dgm:pt>
    <dgm:pt modelId="{398DE0BF-6EB0-9C43-B962-879C243487C8}" type="pres">
      <dgm:prSet presAssocID="{0BEF68B8-1228-47BB-83B5-7B9CD1E3F84E}" presName="childText" presStyleLbl="conFgAcc1" presStyleIdx="2" presStyleCnt="7">
        <dgm:presLayoutVars>
          <dgm:bulletEnabled val="1"/>
        </dgm:presLayoutVars>
      </dgm:prSet>
      <dgm:spPr/>
    </dgm:pt>
    <dgm:pt modelId="{24B47A17-A897-F34F-9FEB-07FED764AA10}" type="pres">
      <dgm:prSet presAssocID="{FD949706-EDCC-4ADC-8EDF-8EDA49C92325}" presName="spaceBetweenRectangles" presStyleCnt="0"/>
      <dgm:spPr/>
    </dgm:pt>
    <dgm:pt modelId="{99D98AEB-03B4-174C-909A-64193F576A65}" type="pres">
      <dgm:prSet presAssocID="{40B8784F-A4B4-4480-8B2B-BDF1C968950F}" presName="parentLin" presStyleCnt="0"/>
      <dgm:spPr/>
    </dgm:pt>
    <dgm:pt modelId="{376F66BD-E615-1943-8C12-335D04EE6A46}" type="pres">
      <dgm:prSet presAssocID="{40B8784F-A4B4-4480-8B2B-BDF1C968950F}" presName="parentLeftMargin" presStyleLbl="node1" presStyleIdx="2" presStyleCnt="7"/>
      <dgm:spPr/>
    </dgm:pt>
    <dgm:pt modelId="{99901796-2657-624B-9DF2-456A80F7DE92}" type="pres">
      <dgm:prSet presAssocID="{40B8784F-A4B4-4480-8B2B-BDF1C968950F}" presName="parentText" presStyleLbl="node1" presStyleIdx="3" presStyleCnt="7">
        <dgm:presLayoutVars>
          <dgm:chMax val="0"/>
          <dgm:bulletEnabled val="1"/>
        </dgm:presLayoutVars>
      </dgm:prSet>
      <dgm:spPr/>
    </dgm:pt>
    <dgm:pt modelId="{BD15672D-36BA-9A4C-8723-735FB44DC6C4}" type="pres">
      <dgm:prSet presAssocID="{40B8784F-A4B4-4480-8B2B-BDF1C968950F}" presName="negativeSpace" presStyleCnt="0"/>
      <dgm:spPr/>
    </dgm:pt>
    <dgm:pt modelId="{7D08AC72-FB99-E74E-99BC-F0D62D41BA7D}" type="pres">
      <dgm:prSet presAssocID="{40B8784F-A4B4-4480-8B2B-BDF1C968950F}" presName="childText" presStyleLbl="conFgAcc1" presStyleIdx="3" presStyleCnt="7">
        <dgm:presLayoutVars>
          <dgm:bulletEnabled val="1"/>
        </dgm:presLayoutVars>
      </dgm:prSet>
      <dgm:spPr/>
    </dgm:pt>
    <dgm:pt modelId="{5EF28B64-CF1E-BB48-8C66-ECA9238059B4}" type="pres">
      <dgm:prSet presAssocID="{1302AE40-20B3-49D1-A6B3-FE9502DC53F7}" presName="spaceBetweenRectangles" presStyleCnt="0"/>
      <dgm:spPr/>
    </dgm:pt>
    <dgm:pt modelId="{179FBBB1-32C3-7440-8AA5-08E27E440030}" type="pres">
      <dgm:prSet presAssocID="{5605D28D-2CE6-4513-8566-952984E21E14}" presName="parentLin" presStyleCnt="0"/>
      <dgm:spPr/>
    </dgm:pt>
    <dgm:pt modelId="{B4169075-37C4-744B-AF11-08E97D25D4AE}" type="pres">
      <dgm:prSet presAssocID="{5605D28D-2CE6-4513-8566-952984E21E14}" presName="parentLeftMargin" presStyleLbl="node1" presStyleIdx="3" presStyleCnt="7"/>
      <dgm:spPr/>
    </dgm:pt>
    <dgm:pt modelId="{AE120EAD-1FE7-2344-B6E1-7BAC56501A98}" type="pres">
      <dgm:prSet presAssocID="{5605D28D-2CE6-4513-8566-952984E21E14}" presName="parentText" presStyleLbl="node1" presStyleIdx="4" presStyleCnt="7">
        <dgm:presLayoutVars>
          <dgm:chMax val="0"/>
          <dgm:bulletEnabled val="1"/>
        </dgm:presLayoutVars>
      </dgm:prSet>
      <dgm:spPr/>
    </dgm:pt>
    <dgm:pt modelId="{0BF79148-1F9C-9049-B44C-E320D28A76E7}" type="pres">
      <dgm:prSet presAssocID="{5605D28D-2CE6-4513-8566-952984E21E14}" presName="negativeSpace" presStyleCnt="0"/>
      <dgm:spPr/>
    </dgm:pt>
    <dgm:pt modelId="{7E9E1144-696B-E243-8996-7B7EE0F78CC5}" type="pres">
      <dgm:prSet presAssocID="{5605D28D-2CE6-4513-8566-952984E21E14}" presName="childText" presStyleLbl="conFgAcc1" presStyleIdx="4" presStyleCnt="7">
        <dgm:presLayoutVars>
          <dgm:bulletEnabled val="1"/>
        </dgm:presLayoutVars>
      </dgm:prSet>
      <dgm:spPr/>
    </dgm:pt>
    <dgm:pt modelId="{A560ECD6-45C7-C945-B3A4-CF43AE2D4651}" type="pres">
      <dgm:prSet presAssocID="{823D1971-2C4D-4EC5-A874-2F463DE37109}" presName="spaceBetweenRectangles" presStyleCnt="0"/>
      <dgm:spPr/>
    </dgm:pt>
    <dgm:pt modelId="{7CE6BB1F-F679-B14E-8FA8-C4FC935F4305}" type="pres">
      <dgm:prSet presAssocID="{0047F2BD-84FB-44DD-A05E-AC6389E3CF9C}" presName="parentLin" presStyleCnt="0"/>
      <dgm:spPr/>
    </dgm:pt>
    <dgm:pt modelId="{848E4A95-71C5-1B42-BBB6-270E3C1E8CBF}" type="pres">
      <dgm:prSet presAssocID="{0047F2BD-84FB-44DD-A05E-AC6389E3CF9C}" presName="parentLeftMargin" presStyleLbl="node1" presStyleIdx="4" presStyleCnt="7"/>
      <dgm:spPr/>
    </dgm:pt>
    <dgm:pt modelId="{572F2B00-5E1C-EB4F-BEB2-114B5E64F5F0}" type="pres">
      <dgm:prSet presAssocID="{0047F2BD-84FB-44DD-A05E-AC6389E3CF9C}" presName="parentText" presStyleLbl="node1" presStyleIdx="5" presStyleCnt="7">
        <dgm:presLayoutVars>
          <dgm:chMax val="0"/>
          <dgm:bulletEnabled val="1"/>
        </dgm:presLayoutVars>
      </dgm:prSet>
      <dgm:spPr/>
    </dgm:pt>
    <dgm:pt modelId="{742FD6A2-8325-1F42-9A0B-50FEC29DDF60}" type="pres">
      <dgm:prSet presAssocID="{0047F2BD-84FB-44DD-A05E-AC6389E3CF9C}" presName="negativeSpace" presStyleCnt="0"/>
      <dgm:spPr/>
    </dgm:pt>
    <dgm:pt modelId="{80FBA6E1-06A5-ED4A-973B-701F5DFCE5F3}" type="pres">
      <dgm:prSet presAssocID="{0047F2BD-84FB-44DD-A05E-AC6389E3CF9C}" presName="childText" presStyleLbl="conFgAcc1" presStyleIdx="5" presStyleCnt="7">
        <dgm:presLayoutVars>
          <dgm:bulletEnabled val="1"/>
        </dgm:presLayoutVars>
      </dgm:prSet>
      <dgm:spPr/>
    </dgm:pt>
    <dgm:pt modelId="{2A212F06-B8B7-1049-8C72-AA21BE439BEB}" type="pres">
      <dgm:prSet presAssocID="{D7FF69B2-C346-4AD7-A5AE-B9566C618693}" presName="spaceBetweenRectangles" presStyleCnt="0"/>
      <dgm:spPr/>
    </dgm:pt>
    <dgm:pt modelId="{07B36CD8-C7BF-CE41-97C3-3C683ED9BC6C}" type="pres">
      <dgm:prSet presAssocID="{6316B4C1-557D-4A42-A25D-3BB7F5BF2CCE}" presName="parentLin" presStyleCnt="0"/>
      <dgm:spPr/>
    </dgm:pt>
    <dgm:pt modelId="{2D2C8181-FB24-4F44-8F61-4CE244632EF4}" type="pres">
      <dgm:prSet presAssocID="{6316B4C1-557D-4A42-A25D-3BB7F5BF2CCE}" presName="parentLeftMargin" presStyleLbl="node1" presStyleIdx="5" presStyleCnt="7"/>
      <dgm:spPr/>
    </dgm:pt>
    <dgm:pt modelId="{2B9A31B0-458B-F946-9F88-6F1F400930C7}" type="pres">
      <dgm:prSet presAssocID="{6316B4C1-557D-4A42-A25D-3BB7F5BF2CCE}" presName="parentText" presStyleLbl="node1" presStyleIdx="6" presStyleCnt="7">
        <dgm:presLayoutVars>
          <dgm:chMax val="0"/>
          <dgm:bulletEnabled val="1"/>
        </dgm:presLayoutVars>
      </dgm:prSet>
      <dgm:spPr/>
    </dgm:pt>
    <dgm:pt modelId="{DB7E8EFB-9E2A-A54C-865B-30217EF760F9}" type="pres">
      <dgm:prSet presAssocID="{6316B4C1-557D-4A42-A25D-3BB7F5BF2CCE}" presName="negativeSpace" presStyleCnt="0"/>
      <dgm:spPr/>
    </dgm:pt>
    <dgm:pt modelId="{D1EFB214-1DE8-0E4D-82DB-E07CEACD8853}" type="pres">
      <dgm:prSet presAssocID="{6316B4C1-557D-4A42-A25D-3BB7F5BF2CCE}" presName="childText" presStyleLbl="conFgAcc1" presStyleIdx="6" presStyleCnt="7">
        <dgm:presLayoutVars>
          <dgm:bulletEnabled val="1"/>
        </dgm:presLayoutVars>
      </dgm:prSet>
      <dgm:spPr/>
    </dgm:pt>
  </dgm:ptLst>
  <dgm:cxnLst>
    <dgm:cxn modelId="{B0A10206-478F-044C-96C1-9822AE6A0E72}" type="presOf" srcId="{0047F2BD-84FB-44DD-A05E-AC6389E3CF9C}" destId="{848E4A95-71C5-1B42-BBB6-270E3C1E8CBF}" srcOrd="0" destOrd="0" presId="urn:microsoft.com/office/officeart/2005/8/layout/list1"/>
    <dgm:cxn modelId="{3AF9B609-C119-EB42-899D-D0A445A49F19}" type="presOf" srcId="{5605D28D-2CE6-4513-8566-952984E21E14}" destId="{B4169075-37C4-744B-AF11-08E97D25D4AE}" srcOrd="0" destOrd="0" presId="urn:microsoft.com/office/officeart/2005/8/layout/list1"/>
    <dgm:cxn modelId="{1E38C309-086F-2147-B6A7-CE19DF9D5C80}" type="presOf" srcId="{0BEF68B8-1228-47BB-83B5-7B9CD1E3F84E}" destId="{6E8B3B06-72BB-0B47-8D33-67359B46D7C7}" srcOrd="1" destOrd="0" presId="urn:microsoft.com/office/officeart/2005/8/layout/list1"/>
    <dgm:cxn modelId="{52E25316-0DB9-1545-B091-2F3A466844C0}" type="presOf" srcId="{40B8784F-A4B4-4480-8B2B-BDF1C968950F}" destId="{99901796-2657-624B-9DF2-456A80F7DE92}" srcOrd="1" destOrd="0" presId="urn:microsoft.com/office/officeart/2005/8/layout/list1"/>
    <dgm:cxn modelId="{268C1A27-B7FD-4A7C-A741-5D1E556D77E1}" srcId="{7E5AA53B-3EEE-4DE4-BB81-9044890C2946}" destId="{40B8784F-A4B4-4480-8B2B-BDF1C968950F}" srcOrd="3" destOrd="0" parTransId="{D1191669-24F0-47DD-85DB-37B7C3472B90}" sibTransId="{1302AE40-20B3-49D1-A6B3-FE9502DC53F7}"/>
    <dgm:cxn modelId="{D198D272-A3CB-3246-87A9-0882F24224D8}" type="presOf" srcId="{B1B391E5-837D-4FBC-900E-BF2A64DBDCBF}" destId="{D10B91A9-5D8E-724D-9260-B874864259A4}" srcOrd="1" destOrd="0" presId="urn:microsoft.com/office/officeart/2005/8/layout/list1"/>
    <dgm:cxn modelId="{5CD0E577-7D61-7943-94CD-A9C107AE1B22}" type="presOf" srcId="{AF724C74-A2A3-444B-8FEE-C845B0712722}" destId="{740244C8-B2AD-3C45-B7C2-6B8E436A611C}" srcOrd="0" destOrd="0" presId="urn:microsoft.com/office/officeart/2005/8/layout/list1"/>
    <dgm:cxn modelId="{B1CC2F79-96A3-8D40-980C-90BECC21EC03}" type="presOf" srcId="{7E5AA53B-3EEE-4DE4-BB81-9044890C2946}" destId="{8965D870-0C51-7647-A96A-3D83DFFB6713}" srcOrd="0" destOrd="0" presId="urn:microsoft.com/office/officeart/2005/8/layout/list1"/>
    <dgm:cxn modelId="{EDEF4F82-1237-4639-A0F7-385C1897CE66}" srcId="{7E5AA53B-3EEE-4DE4-BB81-9044890C2946}" destId="{0BEF68B8-1228-47BB-83B5-7B9CD1E3F84E}" srcOrd="2" destOrd="0" parTransId="{ED3A4BC2-B75A-4952-A38B-A42B5995DF05}" sibTransId="{FD949706-EDCC-4ADC-8EDF-8EDA49C92325}"/>
    <dgm:cxn modelId="{FAF3F884-F0CF-440F-8CB1-B7648AB1B138}" srcId="{7E5AA53B-3EEE-4DE4-BB81-9044890C2946}" destId="{5605D28D-2CE6-4513-8566-952984E21E14}" srcOrd="4" destOrd="0" parTransId="{EB15AB98-362B-4E70-A3DA-995FC3E8BA79}" sibTransId="{823D1971-2C4D-4EC5-A874-2F463DE37109}"/>
    <dgm:cxn modelId="{6B915D87-9F83-9147-9106-B7DFF977DAC6}" srcId="{7E5AA53B-3EEE-4DE4-BB81-9044890C2946}" destId="{AF724C74-A2A3-444B-8FEE-C845B0712722}" srcOrd="0" destOrd="0" parTransId="{9721E75B-0884-BC46-B665-7A2A9C6F608A}" sibTransId="{1C22C766-B3BE-B54D-A5DF-59AB82CD6BA0}"/>
    <dgm:cxn modelId="{939C4C9B-CA1D-4179-8997-FC68A0D0FB7B}" srcId="{7E5AA53B-3EEE-4DE4-BB81-9044890C2946}" destId="{0047F2BD-84FB-44DD-A05E-AC6389E3CF9C}" srcOrd="5" destOrd="0" parTransId="{B8D97EFA-952E-4959-B6E4-FA4D5DFDB550}" sibTransId="{D7FF69B2-C346-4AD7-A5AE-B9566C618693}"/>
    <dgm:cxn modelId="{6F394EA9-60C8-0346-A4FC-BB7E3818EE90}" type="presOf" srcId="{B1B391E5-837D-4FBC-900E-BF2A64DBDCBF}" destId="{8CEA9CE7-9893-ED40-B159-674B616497B1}" srcOrd="0" destOrd="0" presId="urn:microsoft.com/office/officeart/2005/8/layout/list1"/>
    <dgm:cxn modelId="{97B8CDAB-D15B-CE4D-8F23-F62B800D9C6A}" type="presOf" srcId="{6316B4C1-557D-4A42-A25D-3BB7F5BF2CCE}" destId="{2B9A31B0-458B-F946-9F88-6F1F400930C7}" srcOrd="1" destOrd="0" presId="urn:microsoft.com/office/officeart/2005/8/layout/list1"/>
    <dgm:cxn modelId="{EBC78BB6-30C4-4093-86BF-B4F122FA842D}" srcId="{7E5AA53B-3EEE-4DE4-BB81-9044890C2946}" destId="{6316B4C1-557D-4A42-A25D-3BB7F5BF2CCE}" srcOrd="6" destOrd="0" parTransId="{889E1DDD-DAEB-42EE-A906-6C40BEE8F417}" sibTransId="{77080237-7DD6-4642-AAF5-6F075D671E67}"/>
    <dgm:cxn modelId="{CD8D14C8-ED9F-764F-8D7F-1B6EE964A19E}" type="presOf" srcId="{5605D28D-2CE6-4513-8566-952984E21E14}" destId="{AE120EAD-1FE7-2344-B6E1-7BAC56501A98}" srcOrd="1" destOrd="0" presId="urn:microsoft.com/office/officeart/2005/8/layout/list1"/>
    <dgm:cxn modelId="{4509E4CE-2143-7948-88DE-E4D5D94EFB54}" type="presOf" srcId="{6316B4C1-557D-4A42-A25D-3BB7F5BF2CCE}" destId="{2D2C8181-FB24-4F44-8F61-4CE244632EF4}" srcOrd="0" destOrd="0" presId="urn:microsoft.com/office/officeart/2005/8/layout/list1"/>
    <dgm:cxn modelId="{5528B0D3-80F3-5848-8DDC-3ADA79CD150A}" type="presOf" srcId="{AF724C74-A2A3-444B-8FEE-C845B0712722}" destId="{42BFE1A2-D5CB-2A41-962C-74DEA018A034}" srcOrd="1" destOrd="0" presId="urn:microsoft.com/office/officeart/2005/8/layout/list1"/>
    <dgm:cxn modelId="{543CF6D7-6C13-45D9-BD91-F2F93B44C52E}" srcId="{7E5AA53B-3EEE-4DE4-BB81-9044890C2946}" destId="{B1B391E5-837D-4FBC-900E-BF2A64DBDCBF}" srcOrd="1" destOrd="0" parTransId="{50D057B3-2984-4030-9B31-9B24A7F23A07}" sibTransId="{FF9D0E37-10F5-42EC-ABA5-7B373B4B897C}"/>
    <dgm:cxn modelId="{60DAD7E7-FB6D-AF49-993D-1EE6D7E93754}" type="presOf" srcId="{0047F2BD-84FB-44DD-A05E-AC6389E3CF9C}" destId="{572F2B00-5E1C-EB4F-BEB2-114B5E64F5F0}" srcOrd="1" destOrd="0" presId="urn:microsoft.com/office/officeart/2005/8/layout/list1"/>
    <dgm:cxn modelId="{629BE1E7-2974-1F4F-AEAD-565AA4CEC429}" type="presOf" srcId="{40B8784F-A4B4-4480-8B2B-BDF1C968950F}" destId="{376F66BD-E615-1943-8C12-335D04EE6A46}" srcOrd="0" destOrd="0" presId="urn:microsoft.com/office/officeart/2005/8/layout/list1"/>
    <dgm:cxn modelId="{B7A170F9-805F-0943-AC01-5ED99612185D}" type="presOf" srcId="{0BEF68B8-1228-47BB-83B5-7B9CD1E3F84E}" destId="{80DFA140-180D-0044-8A21-7C5C692A28A7}" srcOrd="0" destOrd="0" presId="urn:microsoft.com/office/officeart/2005/8/layout/list1"/>
    <dgm:cxn modelId="{A5288120-39AE-F24E-9F7F-E1944980E1EB}" type="presParOf" srcId="{8965D870-0C51-7647-A96A-3D83DFFB6713}" destId="{730E9CC0-0359-4646-9AD8-94BAEFAA3064}" srcOrd="0" destOrd="0" presId="urn:microsoft.com/office/officeart/2005/8/layout/list1"/>
    <dgm:cxn modelId="{0CB9779F-F775-ED48-9E19-5229DA025DD3}" type="presParOf" srcId="{730E9CC0-0359-4646-9AD8-94BAEFAA3064}" destId="{740244C8-B2AD-3C45-B7C2-6B8E436A611C}" srcOrd="0" destOrd="0" presId="urn:microsoft.com/office/officeart/2005/8/layout/list1"/>
    <dgm:cxn modelId="{38D85B87-D3F1-A847-8557-541B8AC77DC8}" type="presParOf" srcId="{730E9CC0-0359-4646-9AD8-94BAEFAA3064}" destId="{42BFE1A2-D5CB-2A41-962C-74DEA018A034}" srcOrd="1" destOrd="0" presId="urn:microsoft.com/office/officeart/2005/8/layout/list1"/>
    <dgm:cxn modelId="{3EA491BF-99AA-BA44-956E-DCA510D4AAAC}" type="presParOf" srcId="{8965D870-0C51-7647-A96A-3D83DFFB6713}" destId="{4CBBD319-EB44-9F4D-A88A-820C53C3FF1C}" srcOrd="1" destOrd="0" presId="urn:microsoft.com/office/officeart/2005/8/layout/list1"/>
    <dgm:cxn modelId="{79AE71E6-9109-EC47-84FB-EBDED28F122A}" type="presParOf" srcId="{8965D870-0C51-7647-A96A-3D83DFFB6713}" destId="{7A083EC2-8230-9041-8E07-E1C270F7A78C}" srcOrd="2" destOrd="0" presId="urn:microsoft.com/office/officeart/2005/8/layout/list1"/>
    <dgm:cxn modelId="{350BF30F-EE9F-E346-9407-F7ADDEE628C7}" type="presParOf" srcId="{8965D870-0C51-7647-A96A-3D83DFFB6713}" destId="{76A89CCE-A0BB-3941-90EF-A54D1A685E41}" srcOrd="3" destOrd="0" presId="urn:microsoft.com/office/officeart/2005/8/layout/list1"/>
    <dgm:cxn modelId="{31D4A743-2001-2D47-9A83-25E12FEF52C9}" type="presParOf" srcId="{8965D870-0C51-7647-A96A-3D83DFFB6713}" destId="{58DDC2D2-8CAD-844A-9963-84BD632E0AF0}" srcOrd="4" destOrd="0" presId="urn:microsoft.com/office/officeart/2005/8/layout/list1"/>
    <dgm:cxn modelId="{95065E8A-AB04-E04F-A133-7E78C0EC296D}" type="presParOf" srcId="{58DDC2D2-8CAD-844A-9963-84BD632E0AF0}" destId="{8CEA9CE7-9893-ED40-B159-674B616497B1}" srcOrd="0" destOrd="0" presId="urn:microsoft.com/office/officeart/2005/8/layout/list1"/>
    <dgm:cxn modelId="{7C845661-3E86-1447-85DE-1400AFFCBDE7}" type="presParOf" srcId="{58DDC2D2-8CAD-844A-9963-84BD632E0AF0}" destId="{D10B91A9-5D8E-724D-9260-B874864259A4}" srcOrd="1" destOrd="0" presId="urn:microsoft.com/office/officeart/2005/8/layout/list1"/>
    <dgm:cxn modelId="{CD8C4DBC-71E6-A84F-BE55-B646ACD43839}" type="presParOf" srcId="{8965D870-0C51-7647-A96A-3D83DFFB6713}" destId="{C4136127-C391-3245-96B7-306001CBACDF}" srcOrd="5" destOrd="0" presId="urn:microsoft.com/office/officeart/2005/8/layout/list1"/>
    <dgm:cxn modelId="{172A83E1-1C50-0B4B-95AB-01DD995B047B}" type="presParOf" srcId="{8965D870-0C51-7647-A96A-3D83DFFB6713}" destId="{1569C3E7-1D2A-5A4D-A328-5C6CDE2DF337}" srcOrd="6" destOrd="0" presId="urn:microsoft.com/office/officeart/2005/8/layout/list1"/>
    <dgm:cxn modelId="{FD39E1E2-6046-5342-BEA6-AE20BF5B5F52}" type="presParOf" srcId="{8965D870-0C51-7647-A96A-3D83DFFB6713}" destId="{880F4865-C507-CA42-9419-953537F6CF99}" srcOrd="7" destOrd="0" presId="urn:microsoft.com/office/officeart/2005/8/layout/list1"/>
    <dgm:cxn modelId="{22715E60-9C53-7642-8018-AE966652D032}" type="presParOf" srcId="{8965D870-0C51-7647-A96A-3D83DFFB6713}" destId="{2A10F02F-C794-F64E-8D23-C278BD5D3AE2}" srcOrd="8" destOrd="0" presId="urn:microsoft.com/office/officeart/2005/8/layout/list1"/>
    <dgm:cxn modelId="{B31241DD-C635-174C-8138-18AA1FF35342}" type="presParOf" srcId="{2A10F02F-C794-F64E-8D23-C278BD5D3AE2}" destId="{80DFA140-180D-0044-8A21-7C5C692A28A7}" srcOrd="0" destOrd="0" presId="urn:microsoft.com/office/officeart/2005/8/layout/list1"/>
    <dgm:cxn modelId="{7B9DD9A4-5AE7-4344-953D-1891C10874CB}" type="presParOf" srcId="{2A10F02F-C794-F64E-8D23-C278BD5D3AE2}" destId="{6E8B3B06-72BB-0B47-8D33-67359B46D7C7}" srcOrd="1" destOrd="0" presId="urn:microsoft.com/office/officeart/2005/8/layout/list1"/>
    <dgm:cxn modelId="{D714DBFF-7785-724E-AD31-24922B2FDD19}" type="presParOf" srcId="{8965D870-0C51-7647-A96A-3D83DFFB6713}" destId="{09A95396-CBBF-AE4B-9EC6-6687BE9C4E75}" srcOrd="9" destOrd="0" presId="urn:microsoft.com/office/officeart/2005/8/layout/list1"/>
    <dgm:cxn modelId="{40D592D0-DFC4-FB4C-8AB7-205AE1B2CB53}" type="presParOf" srcId="{8965D870-0C51-7647-A96A-3D83DFFB6713}" destId="{398DE0BF-6EB0-9C43-B962-879C243487C8}" srcOrd="10" destOrd="0" presId="urn:microsoft.com/office/officeart/2005/8/layout/list1"/>
    <dgm:cxn modelId="{E71581EC-137C-3746-AD7A-16FC0B471EFA}" type="presParOf" srcId="{8965D870-0C51-7647-A96A-3D83DFFB6713}" destId="{24B47A17-A897-F34F-9FEB-07FED764AA10}" srcOrd="11" destOrd="0" presId="urn:microsoft.com/office/officeart/2005/8/layout/list1"/>
    <dgm:cxn modelId="{7B02297D-C18A-BD49-AAC0-834AA0EBC4AE}" type="presParOf" srcId="{8965D870-0C51-7647-A96A-3D83DFFB6713}" destId="{99D98AEB-03B4-174C-909A-64193F576A65}" srcOrd="12" destOrd="0" presId="urn:microsoft.com/office/officeart/2005/8/layout/list1"/>
    <dgm:cxn modelId="{9A1A3368-4CA8-8A4B-9F26-F342185F0677}" type="presParOf" srcId="{99D98AEB-03B4-174C-909A-64193F576A65}" destId="{376F66BD-E615-1943-8C12-335D04EE6A46}" srcOrd="0" destOrd="0" presId="urn:microsoft.com/office/officeart/2005/8/layout/list1"/>
    <dgm:cxn modelId="{A47E6EA5-DECE-3442-B91E-A644124513B0}" type="presParOf" srcId="{99D98AEB-03B4-174C-909A-64193F576A65}" destId="{99901796-2657-624B-9DF2-456A80F7DE92}" srcOrd="1" destOrd="0" presId="urn:microsoft.com/office/officeart/2005/8/layout/list1"/>
    <dgm:cxn modelId="{FEC925C2-7EBE-8F42-A928-494ADDCD004B}" type="presParOf" srcId="{8965D870-0C51-7647-A96A-3D83DFFB6713}" destId="{BD15672D-36BA-9A4C-8723-735FB44DC6C4}" srcOrd="13" destOrd="0" presId="urn:microsoft.com/office/officeart/2005/8/layout/list1"/>
    <dgm:cxn modelId="{D7536DCA-6192-2D45-863E-95E73359948E}" type="presParOf" srcId="{8965D870-0C51-7647-A96A-3D83DFFB6713}" destId="{7D08AC72-FB99-E74E-99BC-F0D62D41BA7D}" srcOrd="14" destOrd="0" presId="urn:microsoft.com/office/officeart/2005/8/layout/list1"/>
    <dgm:cxn modelId="{926BB92C-655D-204F-884D-E0426CC0BF90}" type="presParOf" srcId="{8965D870-0C51-7647-A96A-3D83DFFB6713}" destId="{5EF28B64-CF1E-BB48-8C66-ECA9238059B4}" srcOrd="15" destOrd="0" presId="urn:microsoft.com/office/officeart/2005/8/layout/list1"/>
    <dgm:cxn modelId="{0A3D2F74-1704-4042-B8E0-1C8C61158AB4}" type="presParOf" srcId="{8965D870-0C51-7647-A96A-3D83DFFB6713}" destId="{179FBBB1-32C3-7440-8AA5-08E27E440030}" srcOrd="16" destOrd="0" presId="urn:microsoft.com/office/officeart/2005/8/layout/list1"/>
    <dgm:cxn modelId="{7F246704-CAFD-2F4F-B8B8-1A1202A518B0}" type="presParOf" srcId="{179FBBB1-32C3-7440-8AA5-08E27E440030}" destId="{B4169075-37C4-744B-AF11-08E97D25D4AE}" srcOrd="0" destOrd="0" presId="urn:microsoft.com/office/officeart/2005/8/layout/list1"/>
    <dgm:cxn modelId="{4207FCA4-8ECB-2544-A0CB-A05DC6B1F808}" type="presParOf" srcId="{179FBBB1-32C3-7440-8AA5-08E27E440030}" destId="{AE120EAD-1FE7-2344-B6E1-7BAC56501A98}" srcOrd="1" destOrd="0" presId="urn:microsoft.com/office/officeart/2005/8/layout/list1"/>
    <dgm:cxn modelId="{37B64832-382F-EF4D-A1DA-C14945215EF9}" type="presParOf" srcId="{8965D870-0C51-7647-A96A-3D83DFFB6713}" destId="{0BF79148-1F9C-9049-B44C-E320D28A76E7}" srcOrd="17" destOrd="0" presId="urn:microsoft.com/office/officeart/2005/8/layout/list1"/>
    <dgm:cxn modelId="{0DE82637-65B1-F745-A953-8826317D81EF}" type="presParOf" srcId="{8965D870-0C51-7647-A96A-3D83DFFB6713}" destId="{7E9E1144-696B-E243-8996-7B7EE0F78CC5}" srcOrd="18" destOrd="0" presId="urn:microsoft.com/office/officeart/2005/8/layout/list1"/>
    <dgm:cxn modelId="{9CEED2AF-44EC-EE45-BEC8-38FB827D4133}" type="presParOf" srcId="{8965D870-0C51-7647-A96A-3D83DFFB6713}" destId="{A560ECD6-45C7-C945-B3A4-CF43AE2D4651}" srcOrd="19" destOrd="0" presId="urn:microsoft.com/office/officeart/2005/8/layout/list1"/>
    <dgm:cxn modelId="{4E280923-CAFB-5544-886D-6D0B6A63A33B}" type="presParOf" srcId="{8965D870-0C51-7647-A96A-3D83DFFB6713}" destId="{7CE6BB1F-F679-B14E-8FA8-C4FC935F4305}" srcOrd="20" destOrd="0" presId="urn:microsoft.com/office/officeart/2005/8/layout/list1"/>
    <dgm:cxn modelId="{18329280-71E6-A742-A5AA-88F7BA7BA51E}" type="presParOf" srcId="{7CE6BB1F-F679-B14E-8FA8-C4FC935F4305}" destId="{848E4A95-71C5-1B42-BBB6-270E3C1E8CBF}" srcOrd="0" destOrd="0" presId="urn:microsoft.com/office/officeart/2005/8/layout/list1"/>
    <dgm:cxn modelId="{7C32B77D-D853-1345-850D-DC83368FE3AD}" type="presParOf" srcId="{7CE6BB1F-F679-B14E-8FA8-C4FC935F4305}" destId="{572F2B00-5E1C-EB4F-BEB2-114B5E64F5F0}" srcOrd="1" destOrd="0" presId="urn:microsoft.com/office/officeart/2005/8/layout/list1"/>
    <dgm:cxn modelId="{6E7DC340-9CDC-574E-B4FF-3A24583FC732}" type="presParOf" srcId="{8965D870-0C51-7647-A96A-3D83DFFB6713}" destId="{742FD6A2-8325-1F42-9A0B-50FEC29DDF60}" srcOrd="21" destOrd="0" presId="urn:microsoft.com/office/officeart/2005/8/layout/list1"/>
    <dgm:cxn modelId="{D4ACFA69-1FAF-C44A-B213-39C1231E9B0C}" type="presParOf" srcId="{8965D870-0C51-7647-A96A-3D83DFFB6713}" destId="{80FBA6E1-06A5-ED4A-973B-701F5DFCE5F3}" srcOrd="22" destOrd="0" presId="urn:microsoft.com/office/officeart/2005/8/layout/list1"/>
    <dgm:cxn modelId="{2E20EB44-8002-8D4D-B133-C5F288CA7E78}" type="presParOf" srcId="{8965D870-0C51-7647-A96A-3D83DFFB6713}" destId="{2A212F06-B8B7-1049-8C72-AA21BE439BEB}" srcOrd="23" destOrd="0" presId="urn:microsoft.com/office/officeart/2005/8/layout/list1"/>
    <dgm:cxn modelId="{8A1EE20D-B92F-B048-9B52-9D680724F343}" type="presParOf" srcId="{8965D870-0C51-7647-A96A-3D83DFFB6713}" destId="{07B36CD8-C7BF-CE41-97C3-3C683ED9BC6C}" srcOrd="24" destOrd="0" presId="urn:microsoft.com/office/officeart/2005/8/layout/list1"/>
    <dgm:cxn modelId="{B1DA6951-B7EE-8748-AC7A-68FC95A42DB2}" type="presParOf" srcId="{07B36CD8-C7BF-CE41-97C3-3C683ED9BC6C}" destId="{2D2C8181-FB24-4F44-8F61-4CE244632EF4}" srcOrd="0" destOrd="0" presId="urn:microsoft.com/office/officeart/2005/8/layout/list1"/>
    <dgm:cxn modelId="{58E5BDBD-0E8D-604B-97AF-6F31437EE3AC}" type="presParOf" srcId="{07B36CD8-C7BF-CE41-97C3-3C683ED9BC6C}" destId="{2B9A31B0-458B-F946-9F88-6F1F400930C7}" srcOrd="1" destOrd="0" presId="urn:microsoft.com/office/officeart/2005/8/layout/list1"/>
    <dgm:cxn modelId="{F8AF711B-2ECD-3348-93D3-495F96E533E9}" type="presParOf" srcId="{8965D870-0C51-7647-A96A-3D83DFFB6713}" destId="{DB7E8EFB-9E2A-A54C-865B-30217EF760F9}" srcOrd="25" destOrd="0" presId="urn:microsoft.com/office/officeart/2005/8/layout/list1"/>
    <dgm:cxn modelId="{F3601B3E-85EB-A742-84A4-9EE04DBC5942}" type="presParOf" srcId="{8965D870-0C51-7647-A96A-3D83DFFB6713}" destId="{D1EFB214-1DE8-0E4D-82DB-E07CEACD8853}" srcOrd="26"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A348815-5A02-F94D-BFC9-DA2A7F376702}" type="doc">
      <dgm:prSet loTypeId="urn:microsoft.com/office/officeart/2005/8/layout/hierarchy3" loCatId="" qsTypeId="urn:microsoft.com/office/officeart/2005/8/quickstyle/simple2" qsCatId="simple" csTypeId="urn:microsoft.com/office/officeart/2005/8/colors/colorful1" csCatId="colorful" phldr="1"/>
      <dgm:spPr/>
      <dgm:t>
        <a:bodyPr/>
        <a:lstStyle/>
        <a:p>
          <a:endParaRPr lang="en-US"/>
        </a:p>
      </dgm:t>
    </dgm:pt>
    <dgm:pt modelId="{9E5FBC79-FDC6-D545-AA91-2ED8D4C3C303}">
      <dgm:prSet phldrT="[Text]" custT="1"/>
      <dgm:spPr/>
      <dgm:t>
        <a:bodyPr anchor="ctr"/>
        <a:lstStyle/>
        <a:p>
          <a:pPr algn="ctr"/>
          <a:r>
            <a:rPr lang="en-US" sz="1200" dirty="0"/>
            <a:t>Data Discovery process</a:t>
          </a:r>
        </a:p>
      </dgm:t>
    </dgm:pt>
    <dgm:pt modelId="{359EE415-F65C-6A44-895C-A10EC50F14F6}" type="parTrans" cxnId="{7F453768-2497-974D-8743-1558648E3784}">
      <dgm:prSet/>
      <dgm:spPr/>
      <dgm:t>
        <a:bodyPr/>
        <a:lstStyle/>
        <a:p>
          <a:endParaRPr lang="en-US"/>
        </a:p>
      </dgm:t>
    </dgm:pt>
    <dgm:pt modelId="{B72C90D0-85EF-CB4C-AE3F-C7FEB9A5653C}" type="sibTrans" cxnId="{7F453768-2497-974D-8743-1558648E3784}">
      <dgm:prSet/>
      <dgm:spPr/>
      <dgm:t>
        <a:bodyPr/>
        <a:lstStyle/>
        <a:p>
          <a:endParaRPr lang="en-US"/>
        </a:p>
      </dgm:t>
    </dgm:pt>
    <dgm:pt modelId="{D636FA9F-7AB3-DD4A-BBE5-9E70386D44FA}">
      <dgm:prSet phldrT="[Text]" custT="1"/>
      <dgm:spPr/>
      <dgm:t>
        <a:bodyPr anchor="ctr"/>
        <a:lstStyle/>
        <a:p>
          <a:pPr algn="ctr"/>
          <a:r>
            <a:rPr lang="en-US" sz="1200" dirty="0"/>
            <a:t>Data discovery</a:t>
          </a:r>
        </a:p>
      </dgm:t>
    </dgm:pt>
    <dgm:pt modelId="{ED16333C-567B-C347-9A60-91094D75F6A3}" type="parTrans" cxnId="{D1A6E497-0D3B-9646-A298-1A2AC24736EE}">
      <dgm:prSet/>
      <dgm:spPr/>
      <dgm:t>
        <a:bodyPr/>
        <a:lstStyle/>
        <a:p>
          <a:endParaRPr lang="en-US"/>
        </a:p>
      </dgm:t>
    </dgm:pt>
    <dgm:pt modelId="{BA392FF3-2234-5C45-BAE2-D2906D189396}" type="sibTrans" cxnId="{D1A6E497-0D3B-9646-A298-1A2AC24736EE}">
      <dgm:prSet/>
      <dgm:spPr/>
      <dgm:t>
        <a:bodyPr/>
        <a:lstStyle/>
        <a:p>
          <a:endParaRPr lang="en-US"/>
        </a:p>
      </dgm:t>
    </dgm:pt>
    <dgm:pt modelId="{1BC68D23-459C-724F-9CBC-0AC01909A979}">
      <dgm:prSet phldrT="[Text]" custT="1"/>
      <dgm:spPr/>
      <dgm:t>
        <a:bodyPr anchor="ctr"/>
        <a:lstStyle/>
        <a:p>
          <a:pPr algn="ctr"/>
          <a:r>
            <a:rPr lang="en-US" sz="1200" dirty="0"/>
            <a:t>Data life cycle definition </a:t>
          </a:r>
        </a:p>
      </dgm:t>
    </dgm:pt>
    <dgm:pt modelId="{8ABB94AC-551B-2348-8455-F579ACC5644A}" type="parTrans" cxnId="{19DEF720-1320-9E49-A58D-BE076DCBA583}">
      <dgm:prSet/>
      <dgm:spPr/>
      <dgm:t>
        <a:bodyPr/>
        <a:lstStyle/>
        <a:p>
          <a:endParaRPr lang="en-US"/>
        </a:p>
      </dgm:t>
    </dgm:pt>
    <dgm:pt modelId="{979CEF87-8A23-EB42-BFFC-4029967B1EC8}" type="sibTrans" cxnId="{19DEF720-1320-9E49-A58D-BE076DCBA583}">
      <dgm:prSet/>
      <dgm:spPr/>
      <dgm:t>
        <a:bodyPr/>
        <a:lstStyle/>
        <a:p>
          <a:endParaRPr lang="en-US"/>
        </a:p>
      </dgm:t>
    </dgm:pt>
    <dgm:pt modelId="{29797EF9-451D-5748-91F3-64D0F184FF23}">
      <dgm:prSet phldrT="[Text]" custT="1"/>
      <dgm:spPr/>
      <dgm:t>
        <a:bodyPr anchor="ctr"/>
        <a:lstStyle/>
        <a:p>
          <a:pPr algn="ctr"/>
          <a:r>
            <a:rPr lang="en-US" sz="1200" dirty="0"/>
            <a:t>Policy</a:t>
          </a:r>
        </a:p>
      </dgm:t>
    </dgm:pt>
    <dgm:pt modelId="{AEA18E56-3B6F-BF4D-891D-C4E408A7E30D}" type="parTrans" cxnId="{99BBF204-7D78-4443-BA8F-24822624751D}">
      <dgm:prSet/>
      <dgm:spPr/>
      <dgm:t>
        <a:bodyPr/>
        <a:lstStyle/>
        <a:p>
          <a:endParaRPr lang="en-US"/>
        </a:p>
      </dgm:t>
    </dgm:pt>
    <dgm:pt modelId="{51B0D057-93A2-544A-88DE-03FE004AE540}" type="sibTrans" cxnId="{99BBF204-7D78-4443-BA8F-24822624751D}">
      <dgm:prSet/>
      <dgm:spPr/>
      <dgm:t>
        <a:bodyPr/>
        <a:lstStyle/>
        <a:p>
          <a:endParaRPr lang="en-US"/>
        </a:p>
      </dgm:t>
    </dgm:pt>
    <dgm:pt modelId="{41A27708-005F-C541-87A7-EC3599B86F51}">
      <dgm:prSet phldrT="[Text]" custT="1"/>
      <dgm:spPr/>
      <dgm:t>
        <a:bodyPr anchor="ctr"/>
        <a:lstStyle/>
        <a:p>
          <a:pPr algn="ctr"/>
          <a:r>
            <a:rPr lang="en-US" sz="1200" dirty="0"/>
            <a:t>File formats </a:t>
          </a:r>
        </a:p>
      </dgm:t>
    </dgm:pt>
    <dgm:pt modelId="{51AD059C-E859-6445-8152-9F3E8C44E964}" type="parTrans" cxnId="{6366AFD3-3AC5-154E-B4F4-08C8CEFC700E}">
      <dgm:prSet/>
      <dgm:spPr/>
      <dgm:t>
        <a:bodyPr/>
        <a:lstStyle/>
        <a:p>
          <a:endParaRPr lang="en-US"/>
        </a:p>
      </dgm:t>
    </dgm:pt>
    <dgm:pt modelId="{66452C7B-ABB6-F142-860F-4A4C7504E0FB}" type="sibTrans" cxnId="{6366AFD3-3AC5-154E-B4F4-08C8CEFC700E}">
      <dgm:prSet/>
      <dgm:spPr/>
      <dgm:t>
        <a:bodyPr/>
        <a:lstStyle/>
        <a:p>
          <a:endParaRPr lang="en-US"/>
        </a:p>
      </dgm:t>
    </dgm:pt>
    <dgm:pt modelId="{CB3C01A2-1951-AF42-ADC5-506A95DA317C}">
      <dgm:prSet phldrT="[Text]" custT="1"/>
      <dgm:spPr/>
      <dgm:t>
        <a:bodyPr anchor="ctr"/>
        <a:lstStyle/>
        <a:p>
          <a:pPr algn="ctr"/>
          <a:r>
            <a:rPr lang="en-US" sz="1200" dirty="0"/>
            <a:t>Encryption</a:t>
          </a:r>
        </a:p>
      </dgm:t>
    </dgm:pt>
    <dgm:pt modelId="{5B2A0108-5C32-164E-AD7D-F1500F429D30}" type="parTrans" cxnId="{2C2C1A5F-F37F-E349-A012-1F2D1A181EFD}">
      <dgm:prSet/>
      <dgm:spPr/>
      <dgm:t>
        <a:bodyPr/>
        <a:lstStyle/>
        <a:p>
          <a:endParaRPr lang="en-US"/>
        </a:p>
      </dgm:t>
    </dgm:pt>
    <dgm:pt modelId="{11CE4726-245C-CE48-97A8-F7B02D2AC60F}" type="sibTrans" cxnId="{2C2C1A5F-F37F-E349-A012-1F2D1A181EFD}">
      <dgm:prSet/>
      <dgm:spPr/>
      <dgm:t>
        <a:bodyPr/>
        <a:lstStyle/>
        <a:p>
          <a:endParaRPr lang="en-US"/>
        </a:p>
      </dgm:t>
    </dgm:pt>
    <dgm:pt modelId="{7D068C24-3619-8042-BD80-A8889AEC5E79}">
      <dgm:prSet phldrT="[Text]" custT="1"/>
      <dgm:spPr/>
      <dgm:t>
        <a:bodyPr anchor="ctr"/>
        <a:lstStyle/>
        <a:p>
          <a:pPr algn="ctr"/>
          <a:r>
            <a:rPr lang="en-US" sz="1200" dirty="0"/>
            <a:t>Architecture</a:t>
          </a:r>
        </a:p>
      </dgm:t>
    </dgm:pt>
    <dgm:pt modelId="{BA6FD1D2-3943-5D48-BF6E-5C00258458E7}" type="parTrans" cxnId="{1F9B6E19-A86D-5B44-8A04-438B20657D20}">
      <dgm:prSet/>
      <dgm:spPr/>
      <dgm:t>
        <a:bodyPr/>
        <a:lstStyle/>
        <a:p>
          <a:endParaRPr lang="en-US"/>
        </a:p>
      </dgm:t>
    </dgm:pt>
    <dgm:pt modelId="{EEC2C872-0A30-0344-A7A4-96A3C4D3F379}" type="sibTrans" cxnId="{1F9B6E19-A86D-5B44-8A04-438B20657D20}">
      <dgm:prSet/>
      <dgm:spPr/>
      <dgm:t>
        <a:bodyPr/>
        <a:lstStyle/>
        <a:p>
          <a:endParaRPr lang="en-US"/>
        </a:p>
      </dgm:t>
    </dgm:pt>
    <dgm:pt modelId="{C20A2AD2-510B-2047-A5E9-B3C5E27C0673}">
      <dgm:prSet phldrT="[Text]" custT="1"/>
      <dgm:spPr/>
      <dgm:t>
        <a:bodyPr anchor="ctr"/>
        <a:lstStyle/>
        <a:p>
          <a:pPr algn="ctr"/>
          <a:r>
            <a:rPr lang="en-US" sz="1200" dirty="0"/>
            <a:t>Define Architecture</a:t>
          </a:r>
        </a:p>
      </dgm:t>
    </dgm:pt>
    <dgm:pt modelId="{5DA2F86F-2A92-904F-A6AC-C42DEBD4F882}" type="parTrans" cxnId="{A2580E17-D333-8F45-A41B-CF5AF3F532F0}">
      <dgm:prSet/>
      <dgm:spPr/>
      <dgm:t>
        <a:bodyPr/>
        <a:lstStyle/>
        <a:p>
          <a:endParaRPr lang="en-US"/>
        </a:p>
      </dgm:t>
    </dgm:pt>
    <dgm:pt modelId="{A2F8C67E-8AC9-FD41-817F-5BA02F82DA83}" type="sibTrans" cxnId="{A2580E17-D333-8F45-A41B-CF5AF3F532F0}">
      <dgm:prSet/>
      <dgm:spPr/>
      <dgm:t>
        <a:bodyPr/>
        <a:lstStyle/>
        <a:p>
          <a:endParaRPr lang="en-US"/>
        </a:p>
      </dgm:t>
    </dgm:pt>
    <dgm:pt modelId="{85E6D051-B9AB-5644-B7F9-3EA4EFA1744C}">
      <dgm:prSet phldrT="[Text]" custT="1"/>
      <dgm:spPr/>
      <dgm:t>
        <a:bodyPr anchor="ctr"/>
        <a:lstStyle/>
        <a:p>
          <a:pPr algn="ctr"/>
          <a:r>
            <a:rPr lang="en-US" sz="1200" dirty="0"/>
            <a:t>Placement of DLP</a:t>
          </a:r>
        </a:p>
      </dgm:t>
    </dgm:pt>
    <dgm:pt modelId="{6345EA42-83FB-F141-BECE-5EA9C9B6E76F}" type="parTrans" cxnId="{3744B600-7DEC-D14B-B565-A6906F7E2D80}">
      <dgm:prSet/>
      <dgm:spPr/>
      <dgm:t>
        <a:bodyPr/>
        <a:lstStyle/>
        <a:p>
          <a:endParaRPr lang="en-US"/>
        </a:p>
      </dgm:t>
    </dgm:pt>
    <dgm:pt modelId="{067F5E33-DB07-1548-9950-F8B8EC5113A2}" type="sibTrans" cxnId="{3744B600-7DEC-D14B-B565-A6906F7E2D80}">
      <dgm:prSet/>
      <dgm:spPr/>
      <dgm:t>
        <a:bodyPr/>
        <a:lstStyle/>
        <a:p>
          <a:endParaRPr lang="en-US"/>
        </a:p>
      </dgm:t>
    </dgm:pt>
    <dgm:pt modelId="{C2F5D626-F8D0-A24C-BE43-C4140CB91EE8}">
      <dgm:prSet phldrT="[Text]" custT="1"/>
      <dgm:spPr/>
      <dgm:t>
        <a:bodyPr anchor="ctr"/>
        <a:lstStyle/>
        <a:p>
          <a:pPr algn="ctr"/>
          <a:r>
            <a:rPr lang="en-US" sz="1200" dirty="0"/>
            <a:t>Information Protection </a:t>
          </a:r>
        </a:p>
      </dgm:t>
    </dgm:pt>
    <dgm:pt modelId="{02E25AF7-6000-274E-BBA5-9474810B95F7}" type="parTrans" cxnId="{A17CCA0D-81E4-0444-995E-8606C8A23FBB}">
      <dgm:prSet/>
      <dgm:spPr/>
      <dgm:t>
        <a:bodyPr/>
        <a:lstStyle/>
        <a:p>
          <a:endParaRPr lang="en-US"/>
        </a:p>
      </dgm:t>
    </dgm:pt>
    <dgm:pt modelId="{434A138B-15E3-2C43-B474-3B0E85FBD8F4}" type="sibTrans" cxnId="{A17CCA0D-81E4-0444-995E-8606C8A23FBB}">
      <dgm:prSet/>
      <dgm:spPr/>
      <dgm:t>
        <a:bodyPr/>
        <a:lstStyle/>
        <a:p>
          <a:endParaRPr lang="en-US"/>
        </a:p>
      </dgm:t>
    </dgm:pt>
    <dgm:pt modelId="{A9F92519-2C12-0144-8799-7B5445B43820}">
      <dgm:prSet phldrT="[Text]" custT="1"/>
      <dgm:spPr/>
      <dgm:t>
        <a:bodyPr anchor="ctr"/>
        <a:lstStyle/>
        <a:p>
          <a:pPr algn="ctr"/>
          <a:r>
            <a:rPr lang="en-US" sz="1200" dirty="0"/>
            <a:t>Monitoring and remediation</a:t>
          </a:r>
        </a:p>
      </dgm:t>
    </dgm:pt>
    <dgm:pt modelId="{9C41CCA4-6BDE-3248-B177-63E9F6BBF393}" type="parTrans" cxnId="{89A452D7-56E2-AD49-A2CD-5B65415AED64}">
      <dgm:prSet/>
      <dgm:spPr/>
      <dgm:t>
        <a:bodyPr/>
        <a:lstStyle/>
        <a:p>
          <a:endParaRPr lang="en-US"/>
        </a:p>
      </dgm:t>
    </dgm:pt>
    <dgm:pt modelId="{2B26CEC6-9D72-AF4B-A049-6BFE2295583C}" type="sibTrans" cxnId="{89A452D7-56E2-AD49-A2CD-5B65415AED64}">
      <dgm:prSet/>
      <dgm:spPr/>
      <dgm:t>
        <a:bodyPr/>
        <a:lstStyle/>
        <a:p>
          <a:endParaRPr lang="en-US"/>
        </a:p>
      </dgm:t>
    </dgm:pt>
    <dgm:pt modelId="{23076AAC-8F67-2248-9BD9-FE047F08F3A6}">
      <dgm:prSet phldrT="[Text]" custT="1"/>
      <dgm:spPr/>
      <dgm:t>
        <a:bodyPr anchor="ctr"/>
        <a:lstStyle/>
        <a:p>
          <a:pPr algn="ctr"/>
          <a:r>
            <a:rPr lang="en-US" sz="1200" dirty="0"/>
            <a:t>define policies based on business needs</a:t>
          </a:r>
        </a:p>
      </dgm:t>
    </dgm:pt>
    <dgm:pt modelId="{5B84DBC9-9F44-A54D-8CEB-E9B17F5DBC29}" type="parTrans" cxnId="{800BB297-1818-7742-9E7C-06D56E00888D}">
      <dgm:prSet/>
      <dgm:spPr/>
      <dgm:t>
        <a:bodyPr/>
        <a:lstStyle/>
        <a:p>
          <a:endParaRPr lang="en-US"/>
        </a:p>
      </dgm:t>
    </dgm:pt>
    <dgm:pt modelId="{0653C971-08DB-B743-AF8F-31AF047FC673}" type="sibTrans" cxnId="{800BB297-1818-7742-9E7C-06D56E00888D}">
      <dgm:prSet/>
      <dgm:spPr/>
      <dgm:t>
        <a:bodyPr/>
        <a:lstStyle/>
        <a:p>
          <a:endParaRPr lang="en-US"/>
        </a:p>
      </dgm:t>
    </dgm:pt>
    <dgm:pt modelId="{30409C0C-F36A-7E49-8EDE-B49FF2A88002}">
      <dgm:prSet phldrT="[Text]" custT="1"/>
      <dgm:spPr/>
      <dgm:t>
        <a:bodyPr anchor="ctr"/>
        <a:lstStyle/>
        <a:p>
          <a:pPr algn="ctr"/>
          <a:r>
            <a:rPr lang="en-US" sz="1200" dirty="0"/>
            <a:t> Identify right Tool and technologies </a:t>
          </a:r>
        </a:p>
      </dgm:t>
    </dgm:pt>
    <dgm:pt modelId="{1839020F-D1FE-7E4B-9BA0-48531B5E5DEF}" type="parTrans" cxnId="{14B64B64-3ACD-9A4D-9F0D-EF02455C723B}">
      <dgm:prSet/>
      <dgm:spPr/>
      <dgm:t>
        <a:bodyPr/>
        <a:lstStyle/>
        <a:p>
          <a:endParaRPr lang="en-US"/>
        </a:p>
      </dgm:t>
    </dgm:pt>
    <dgm:pt modelId="{8525C1D1-5B4B-C84A-BC48-770A5ADF95B1}" type="sibTrans" cxnId="{14B64B64-3ACD-9A4D-9F0D-EF02455C723B}">
      <dgm:prSet/>
      <dgm:spPr/>
      <dgm:t>
        <a:bodyPr/>
        <a:lstStyle/>
        <a:p>
          <a:endParaRPr lang="en-US"/>
        </a:p>
      </dgm:t>
    </dgm:pt>
    <dgm:pt modelId="{00824072-2BBE-0547-B3DC-1B6CC2638647}">
      <dgm:prSet phldrT="[Text]" custT="1"/>
      <dgm:spPr/>
      <dgm:t>
        <a:bodyPr anchor="ctr"/>
        <a:lstStyle/>
        <a:p>
          <a:pPr algn="ctr"/>
          <a:r>
            <a:rPr lang="en-US" sz="1200" dirty="0"/>
            <a:t>Review capabilities of the tools</a:t>
          </a:r>
        </a:p>
      </dgm:t>
    </dgm:pt>
    <dgm:pt modelId="{CCF107C8-09D3-4D46-A2A9-E4B2BB80439B}" type="parTrans" cxnId="{22A29636-4142-BA4E-BB55-30332FA09ADA}">
      <dgm:prSet/>
      <dgm:spPr/>
      <dgm:t>
        <a:bodyPr/>
        <a:lstStyle/>
        <a:p>
          <a:endParaRPr lang="en-US"/>
        </a:p>
      </dgm:t>
    </dgm:pt>
    <dgm:pt modelId="{F0870F1C-9F17-E743-B481-D97306220B3F}" type="sibTrans" cxnId="{22A29636-4142-BA4E-BB55-30332FA09ADA}">
      <dgm:prSet/>
      <dgm:spPr/>
      <dgm:t>
        <a:bodyPr/>
        <a:lstStyle/>
        <a:p>
          <a:endParaRPr lang="en-US"/>
        </a:p>
      </dgm:t>
    </dgm:pt>
    <dgm:pt modelId="{6D6DE24C-CDD2-B542-932E-8FEA5BF03F78}">
      <dgm:prSet phldrT="[Text]" custT="1"/>
      <dgm:spPr/>
      <dgm:t>
        <a:bodyPr anchor="ctr"/>
        <a:lstStyle/>
        <a:p>
          <a:pPr algn="ctr"/>
          <a:r>
            <a:rPr lang="en-US" sz="1200" dirty="0"/>
            <a:t>Not single tool solves fits all needs </a:t>
          </a:r>
        </a:p>
      </dgm:t>
    </dgm:pt>
    <dgm:pt modelId="{741A8EE6-C0E7-1748-85C2-547EAF6417B0}" type="parTrans" cxnId="{FC0EF9ED-4B8F-1D41-AA4A-C8731EA40FD2}">
      <dgm:prSet/>
      <dgm:spPr/>
      <dgm:t>
        <a:bodyPr/>
        <a:lstStyle/>
        <a:p>
          <a:endParaRPr lang="en-US"/>
        </a:p>
      </dgm:t>
    </dgm:pt>
    <dgm:pt modelId="{D66C7249-C2D4-1D4A-A9DE-853E7C4E6DB7}" type="sibTrans" cxnId="{FC0EF9ED-4B8F-1D41-AA4A-C8731EA40FD2}">
      <dgm:prSet/>
      <dgm:spPr/>
      <dgm:t>
        <a:bodyPr/>
        <a:lstStyle/>
        <a:p>
          <a:endParaRPr lang="en-US"/>
        </a:p>
      </dgm:t>
    </dgm:pt>
    <dgm:pt modelId="{E0FF4CE4-04C3-4F4A-BE5A-BDD155D48DC2}" type="pres">
      <dgm:prSet presAssocID="{CA348815-5A02-F94D-BFC9-DA2A7F376702}" presName="diagram" presStyleCnt="0">
        <dgm:presLayoutVars>
          <dgm:chPref val="1"/>
          <dgm:dir/>
          <dgm:animOne val="branch"/>
          <dgm:animLvl val="lvl"/>
          <dgm:resizeHandles/>
        </dgm:presLayoutVars>
      </dgm:prSet>
      <dgm:spPr/>
    </dgm:pt>
    <dgm:pt modelId="{51C201A9-6131-EA41-A772-645904BB9010}" type="pres">
      <dgm:prSet presAssocID="{9E5FBC79-FDC6-D545-AA91-2ED8D4C3C303}" presName="root" presStyleCnt="0"/>
      <dgm:spPr/>
    </dgm:pt>
    <dgm:pt modelId="{DA370565-1023-014E-AABE-3A11C9BD5BF9}" type="pres">
      <dgm:prSet presAssocID="{9E5FBC79-FDC6-D545-AA91-2ED8D4C3C303}" presName="rootComposite" presStyleCnt="0"/>
      <dgm:spPr/>
    </dgm:pt>
    <dgm:pt modelId="{501D080B-FF3E-114B-834D-2BDA9CAE1217}" type="pres">
      <dgm:prSet presAssocID="{9E5FBC79-FDC6-D545-AA91-2ED8D4C3C303}" presName="rootText" presStyleLbl="node1" presStyleIdx="0" presStyleCnt="4"/>
      <dgm:spPr/>
    </dgm:pt>
    <dgm:pt modelId="{09CDC627-E0AF-D944-AE82-ACF6F9969411}" type="pres">
      <dgm:prSet presAssocID="{9E5FBC79-FDC6-D545-AA91-2ED8D4C3C303}" presName="rootConnector" presStyleLbl="node1" presStyleIdx="0" presStyleCnt="4"/>
      <dgm:spPr/>
    </dgm:pt>
    <dgm:pt modelId="{E3D3AED7-BF10-554F-9EB6-8F8DD6A5F628}" type="pres">
      <dgm:prSet presAssocID="{9E5FBC79-FDC6-D545-AA91-2ED8D4C3C303}" presName="childShape" presStyleCnt="0"/>
      <dgm:spPr/>
    </dgm:pt>
    <dgm:pt modelId="{36112EDE-6E54-D446-A179-8541997FD287}" type="pres">
      <dgm:prSet presAssocID="{ED16333C-567B-C347-9A60-91094D75F6A3}" presName="Name13" presStyleLbl="parChTrans1D2" presStyleIdx="0" presStyleCnt="11"/>
      <dgm:spPr/>
    </dgm:pt>
    <dgm:pt modelId="{93BA35BC-A21A-694F-B856-2A121ADD43B3}" type="pres">
      <dgm:prSet presAssocID="{D636FA9F-7AB3-DD4A-BBE5-9E70386D44FA}" presName="childText" presStyleLbl="bgAcc1" presStyleIdx="0" presStyleCnt="11">
        <dgm:presLayoutVars>
          <dgm:bulletEnabled val="1"/>
        </dgm:presLayoutVars>
      </dgm:prSet>
      <dgm:spPr/>
    </dgm:pt>
    <dgm:pt modelId="{917D61F9-09BA-3547-88DB-F9E3A1901C49}" type="pres">
      <dgm:prSet presAssocID="{8ABB94AC-551B-2348-8455-F579ACC5644A}" presName="Name13" presStyleLbl="parChTrans1D2" presStyleIdx="1" presStyleCnt="11"/>
      <dgm:spPr/>
    </dgm:pt>
    <dgm:pt modelId="{9378EA52-AF9B-4147-9C3D-3BF9221DDD4B}" type="pres">
      <dgm:prSet presAssocID="{1BC68D23-459C-724F-9CBC-0AC01909A979}" presName="childText" presStyleLbl="bgAcc1" presStyleIdx="1" presStyleCnt="11">
        <dgm:presLayoutVars>
          <dgm:bulletEnabled val="1"/>
        </dgm:presLayoutVars>
      </dgm:prSet>
      <dgm:spPr/>
    </dgm:pt>
    <dgm:pt modelId="{C3A6751F-6BB2-274A-9F75-4C2E2370A8C2}" type="pres">
      <dgm:prSet presAssocID="{02E25AF7-6000-274E-BBA5-9474810B95F7}" presName="Name13" presStyleLbl="parChTrans1D2" presStyleIdx="2" presStyleCnt="11"/>
      <dgm:spPr/>
    </dgm:pt>
    <dgm:pt modelId="{66F205C5-D74E-B445-BE35-0C38D93C232A}" type="pres">
      <dgm:prSet presAssocID="{C2F5D626-F8D0-A24C-BE43-C4140CB91EE8}" presName="childText" presStyleLbl="bgAcc1" presStyleIdx="2" presStyleCnt="11">
        <dgm:presLayoutVars>
          <dgm:bulletEnabled val="1"/>
        </dgm:presLayoutVars>
      </dgm:prSet>
      <dgm:spPr/>
    </dgm:pt>
    <dgm:pt modelId="{754DBF23-4054-DE4C-BB55-36618ABE02AD}" type="pres">
      <dgm:prSet presAssocID="{29797EF9-451D-5748-91F3-64D0F184FF23}" presName="root" presStyleCnt="0"/>
      <dgm:spPr/>
    </dgm:pt>
    <dgm:pt modelId="{E07BBFFC-6EE9-8545-A7F9-D8C66E0E0D9C}" type="pres">
      <dgm:prSet presAssocID="{29797EF9-451D-5748-91F3-64D0F184FF23}" presName="rootComposite" presStyleCnt="0"/>
      <dgm:spPr/>
    </dgm:pt>
    <dgm:pt modelId="{8ABC2B6D-6037-0348-9E02-9EA808F682E2}" type="pres">
      <dgm:prSet presAssocID="{29797EF9-451D-5748-91F3-64D0F184FF23}" presName="rootText" presStyleLbl="node1" presStyleIdx="1" presStyleCnt="4"/>
      <dgm:spPr/>
    </dgm:pt>
    <dgm:pt modelId="{87B9EB23-3585-544E-BF43-53F0B3F9B3A3}" type="pres">
      <dgm:prSet presAssocID="{29797EF9-451D-5748-91F3-64D0F184FF23}" presName="rootConnector" presStyleLbl="node1" presStyleIdx="1" presStyleCnt="4"/>
      <dgm:spPr/>
    </dgm:pt>
    <dgm:pt modelId="{E8B8673F-3111-CC4F-A774-C59E8F035E56}" type="pres">
      <dgm:prSet presAssocID="{29797EF9-451D-5748-91F3-64D0F184FF23}" presName="childShape" presStyleCnt="0"/>
      <dgm:spPr/>
    </dgm:pt>
    <dgm:pt modelId="{1F48E028-4A5A-1647-A70E-C265653C4204}" type="pres">
      <dgm:prSet presAssocID="{5B84DBC9-9F44-A54D-8CEB-E9B17F5DBC29}" presName="Name13" presStyleLbl="parChTrans1D2" presStyleIdx="3" presStyleCnt="11"/>
      <dgm:spPr/>
    </dgm:pt>
    <dgm:pt modelId="{A057A9D3-1A35-2D44-BC99-90B5EBE86309}" type="pres">
      <dgm:prSet presAssocID="{23076AAC-8F67-2248-9BD9-FE047F08F3A6}" presName="childText" presStyleLbl="bgAcc1" presStyleIdx="3" presStyleCnt="11">
        <dgm:presLayoutVars>
          <dgm:bulletEnabled val="1"/>
        </dgm:presLayoutVars>
      </dgm:prSet>
      <dgm:spPr/>
    </dgm:pt>
    <dgm:pt modelId="{722723DC-D0C5-EE46-817F-72977C98859C}" type="pres">
      <dgm:prSet presAssocID="{51AD059C-E859-6445-8152-9F3E8C44E964}" presName="Name13" presStyleLbl="parChTrans1D2" presStyleIdx="4" presStyleCnt="11"/>
      <dgm:spPr/>
    </dgm:pt>
    <dgm:pt modelId="{756941FB-C029-E749-A615-F8F6918F34A5}" type="pres">
      <dgm:prSet presAssocID="{41A27708-005F-C541-87A7-EC3599B86F51}" presName="childText" presStyleLbl="bgAcc1" presStyleIdx="4" presStyleCnt="11">
        <dgm:presLayoutVars>
          <dgm:bulletEnabled val="1"/>
        </dgm:presLayoutVars>
      </dgm:prSet>
      <dgm:spPr/>
    </dgm:pt>
    <dgm:pt modelId="{B438FB7F-AE62-A547-8386-7CA6EBC8FD38}" type="pres">
      <dgm:prSet presAssocID="{5B2A0108-5C32-164E-AD7D-F1500F429D30}" presName="Name13" presStyleLbl="parChTrans1D2" presStyleIdx="5" presStyleCnt="11"/>
      <dgm:spPr/>
    </dgm:pt>
    <dgm:pt modelId="{54DF4769-7F5D-4B46-BC50-47CE546AAF97}" type="pres">
      <dgm:prSet presAssocID="{CB3C01A2-1951-AF42-ADC5-506A95DA317C}" presName="childText" presStyleLbl="bgAcc1" presStyleIdx="5" presStyleCnt="11">
        <dgm:presLayoutVars>
          <dgm:bulletEnabled val="1"/>
        </dgm:presLayoutVars>
      </dgm:prSet>
      <dgm:spPr/>
    </dgm:pt>
    <dgm:pt modelId="{FBCC0140-7C2A-8845-B0B2-193E38F52A5C}" type="pres">
      <dgm:prSet presAssocID="{7D068C24-3619-8042-BD80-A8889AEC5E79}" presName="root" presStyleCnt="0"/>
      <dgm:spPr/>
    </dgm:pt>
    <dgm:pt modelId="{8222936A-F5DE-534A-BE04-5431E7F67981}" type="pres">
      <dgm:prSet presAssocID="{7D068C24-3619-8042-BD80-A8889AEC5E79}" presName="rootComposite" presStyleCnt="0"/>
      <dgm:spPr/>
    </dgm:pt>
    <dgm:pt modelId="{D18E0AB0-20DC-F04D-82ED-1133E5148F57}" type="pres">
      <dgm:prSet presAssocID="{7D068C24-3619-8042-BD80-A8889AEC5E79}" presName="rootText" presStyleLbl="node1" presStyleIdx="2" presStyleCnt="4"/>
      <dgm:spPr/>
    </dgm:pt>
    <dgm:pt modelId="{D06B6524-607E-DA40-8703-C6CA908F765F}" type="pres">
      <dgm:prSet presAssocID="{7D068C24-3619-8042-BD80-A8889AEC5E79}" presName="rootConnector" presStyleLbl="node1" presStyleIdx="2" presStyleCnt="4"/>
      <dgm:spPr/>
    </dgm:pt>
    <dgm:pt modelId="{367C35CE-AD6E-DD45-B29C-66EB4CF3813C}" type="pres">
      <dgm:prSet presAssocID="{7D068C24-3619-8042-BD80-A8889AEC5E79}" presName="childShape" presStyleCnt="0"/>
      <dgm:spPr/>
    </dgm:pt>
    <dgm:pt modelId="{EFE3D0BB-6878-E148-A6E2-AD1C564563C7}" type="pres">
      <dgm:prSet presAssocID="{5DA2F86F-2A92-904F-A6AC-C42DEBD4F882}" presName="Name13" presStyleLbl="parChTrans1D2" presStyleIdx="6" presStyleCnt="11"/>
      <dgm:spPr/>
    </dgm:pt>
    <dgm:pt modelId="{BBA4A24A-D320-DC44-85DF-1D6BAD6DD751}" type="pres">
      <dgm:prSet presAssocID="{C20A2AD2-510B-2047-A5E9-B3C5E27C0673}" presName="childText" presStyleLbl="bgAcc1" presStyleIdx="6" presStyleCnt="11">
        <dgm:presLayoutVars>
          <dgm:bulletEnabled val="1"/>
        </dgm:presLayoutVars>
      </dgm:prSet>
      <dgm:spPr/>
    </dgm:pt>
    <dgm:pt modelId="{7FC66F9B-370C-2C48-A96A-676AB7C64FB8}" type="pres">
      <dgm:prSet presAssocID="{6345EA42-83FB-F141-BECE-5EA9C9B6E76F}" presName="Name13" presStyleLbl="parChTrans1D2" presStyleIdx="7" presStyleCnt="11"/>
      <dgm:spPr/>
    </dgm:pt>
    <dgm:pt modelId="{6355BBD2-8DF9-5445-AC2E-59FDE6CF9CB4}" type="pres">
      <dgm:prSet presAssocID="{85E6D051-B9AB-5644-B7F9-3EA4EFA1744C}" presName="childText" presStyleLbl="bgAcc1" presStyleIdx="7" presStyleCnt="11">
        <dgm:presLayoutVars>
          <dgm:bulletEnabled val="1"/>
        </dgm:presLayoutVars>
      </dgm:prSet>
      <dgm:spPr/>
    </dgm:pt>
    <dgm:pt modelId="{EAF8BAD3-A5B2-B047-8F3A-FBCAF002AF9A}" type="pres">
      <dgm:prSet presAssocID="{9C41CCA4-6BDE-3248-B177-63E9F6BBF393}" presName="Name13" presStyleLbl="parChTrans1D2" presStyleIdx="8" presStyleCnt="11"/>
      <dgm:spPr/>
    </dgm:pt>
    <dgm:pt modelId="{E89AE315-C2A1-6C41-9159-81B6F77B84AC}" type="pres">
      <dgm:prSet presAssocID="{A9F92519-2C12-0144-8799-7B5445B43820}" presName="childText" presStyleLbl="bgAcc1" presStyleIdx="8" presStyleCnt="11">
        <dgm:presLayoutVars>
          <dgm:bulletEnabled val="1"/>
        </dgm:presLayoutVars>
      </dgm:prSet>
      <dgm:spPr/>
    </dgm:pt>
    <dgm:pt modelId="{66D1BAC3-558E-404C-B173-F4143E10FFDE}" type="pres">
      <dgm:prSet presAssocID="{30409C0C-F36A-7E49-8EDE-B49FF2A88002}" presName="root" presStyleCnt="0"/>
      <dgm:spPr/>
    </dgm:pt>
    <dgm:pt modelId="{44B33660-8B83-BA43-9193-57077B69D5AD}" type="pres">
      <dgm:prSet presAssocID="{30409C0C-F36A-7E49-8EDE-B49FF2A88002}" presName="rootComposite" presStyleCnt="0"/>
      <dgm:spPr/>
    </dgm:pt>
    <dgm:pt modelId="{A98B775F-B9D3-4640-8C11-A09FE4C39CF1}" type="pres">
      <dgm:prSet presAssocID="{30409C0C-F36A-7E49-8EDE-B49FF2A88002}" presName="rootText" presStyleLbl="node1" presStyleIdx="3" presStyleCnt="4"/>
      <dgm:spPr/>
    </dgm:pt>
    <dgm:pt modelId="{367716AC-B8A1-7A49-A4E6-04D1CF12BBB5}" type="pres">
      <dgm:prSet presAssocID="{30409C0C-F36A-7E49-8EDE-B49FF2A88002}" presName="rootConnector" presStyleLbl="node1" presStyleIdx="3" presStyleCnt="4"/>
      <dgm:spPr/>
    </dgm:pt>
    <dgm:pt modelId="{6888812E-B9ED-3B47-9C75-325EB00E5EFA}" type="pres">
      <dgm:prSet presAssocID="{30409C0C-F36A-7E49-8EDE-B49FF2A88002}" presName="childShape" presStyleCnt="0"/>
      <dgm:spPr/>
    </dgm:pt>
    <dgm:pt modelId="{C57EC6C1-4589-2D45-A15C-A88DBA0BA335}" type="pres">
      <dgm:prSet presAssocID="{CCF107C8-09D3-4D46-A2A9-E4B2BB80439B}" presName="Name13" presStyleLbl="parChTrans1D2" presStyleIdx="9" presStyleCnt="11"/>
      <dgm:spPr/>
    </dgm:pt>
    <dgm:pt modelId="{D8F2BD55-68F7-BB45-8D47-56D5EF4BB945}" type="pres">
      <dgm:prSet presAssocID="{00824072-2BBE-0547-B3DC-1B6CC2638647}" presName="childText" presStyleLbl="bgAcc1" presStyleIdx="9" presStyleCnt="11">
        <dgm:presLayoutVars>
          <dgm:bulletEnabled val="1"/>
        </dgm:presLayoutVars>
      </dgm:prSet>
      <dgm:spPr/>
    </dgm:pt>
    <dgm:pt modelId="{D5CE523E-D59B-3B4E-9C2F-472B89D3DF95}" type="pres">
      <dgm:prSet presAssocID="{741A8EE6-C0E7-1748-85C2-547EAF6417B0}" presName="Name13" presStyleLbl="parChTrans1D2" presStyleIdx="10" presStyleCnt="11"/>
      <dgm:spPr/>
    </dgm:pt>
    <dgm:pt modelId="{2A9BD0D1-0624-7B4F-B4DF-A338C8F08F5C}" type="pres">
      <dgm:prSet presAssocID="{6D6DE24C-CDD2-B542-932E-8FEA5BF03F78}" presName="childText" presStyleLbl="bgAcc1" presStyleIdx="10" presStyleCnt="11">
        <dgm:presLayoutVars>
          <dgm:bulletEnabled val="1"/>
        </dgm:presLayoutVars>
      </dgm:prSet>
      <dgm:spPr/>
    </dgm:pt>
  </dgm:ptLst>
  <dgm:cxnLst>
    <dgm:cxn modelId="{3744B600-7DEC-D14B-B565-A6906F7E2D80}" srcId="{7D068C24-3619-8042-BD80-A8889AEC5E79}" destId="{85E6D051-B9AB-5644-B7F9-3EA4EFA1744C}" srcOrd="1" destOrd="0" parTransId="{6345EA42-83FB-F141-BECE-5EA9C9B6E76F}" sibTransId="{067F5E33-DB07-1548-9950-F8B8EC5113A2}"/>
    <dgm:cxn modelId="{3AC7CD01-9AD8-0648-A8D8-42539BD583C7}" type="presOf" srcId="{7D068C24-3619-8042-BD80-A8889AEC5E79}" destId="{D06B6524-607E-DA40-8703-C6CA908F765F}" srcOrd="1" destOrd="0" presId="urn:microsoft.com/office/officeart/2005/8/layout/hierarchy3"/>
    <dgm:cxn modelId="{21BB1403-4B17-1B44-854B-C61C15C5D7D1}" type="presOf" srcId="{85E6D051-B9AB-5644-B7F9-3EA4EFA1744C}" destId="{6355BBD2-8DF9-5445-AC2E-59FDE6CF9CB4}" srcOrd="0" destOrd="0" presId="urn:microsoft.com/office/officeart/2005/8/layout/hierarchy3"/>
    <dgm:cxn modelId="{1CF77903-9174-FE49-B347-DECA22DB56DB}" type="presOf" srcId="{30409C0C-F36A-7E49-8EDE-B49FF2A88002}" destId="{367716AC-B8A1-7A49-A4E6-04D1CF12BBB5}" srcOrd="1" destOrd="0" presId="urn:microsoft.com/office/officeart/2005/8/layout/hierarchy3"/>
    <dgm:cxn modelId="{99BBF204-7D78-4443-BA8F-24822624751D}" srcId="{CA348815-5A02-F94D-BFC9-DA2A7F376702}" destId="{29797EF9-451D-5748-91F3-64D0F184FF23}" srcOrd="1" destOrd="0" parTransId="{AEA18E56-3B6F-BF4D-891D-C4E408A7E30D}" sibTransId="{51B0D057-93A2-544A-88DE-03FE004AE540}"/>
    <dgm:cxn modelId="{A17CCA0D-81E4-0444-995E-8606C8A23FBB}" srcId="{9E5FBC79-FDC6-D545-AA91-2ED8D4C3C303}" destId="{C2F5D626-F8D0-A24C-BE43-C4140CB91EE8}" srcOrd="2" destOrd="0" parTransId="{02E25AF7-6000-274E-BBA5-9474810B95F7}" sibTransId="{434A138B-15E3-2C43-B474-3B0E85FBD8F4}"/>
    <dgm:cxn modelId="{A2580E17-D333-8F45-A41B-CF5AF3F532F0}" srcId="{7D068C24-3619-8042-BD80-A8889AEC5E79}" destId="{C20A2AD2-510B-2047-A5E9-B3C5E27C0673}" srcOrd="0" destOrd="0" parTransId="{5DA2F86F-2A92-904F-A6AC-C42DEBD4F882}" sibTransId="{A2F8C67E-8AC9-FD41-817F-5BA02F82DA83}"/>
    <dgm:cxn modelId="{1F9B6E19-A86D-5B44-8A04-438B20657D20}" srcId="{CA348815-5A02-F94D-BFC9-DA2A7F376702}" destId="{7D068C24-3619-8042-BD80-A8889AEC5E79}" srcOrd="2" destOrd="0" parTransId="{BA6FD1D2-3943-5D48-BF6E-5C00258458E7}" sibTransId="{EEC2C872-0A30-0344-A7A4-96A3C4D3F379}"/>
    <dgm:cxn modelId="{5272151C-A350-3044-BF26-4FB3372B1A85}" type="presOf" srcId="{CA348815-5A02-F94D-BFC9-DA2A7F376702}" destId="{E0FF4CE4-04C3-4F4A-BE5A-BDD155D48DC2}" srcOrd="0" destOrd="0" presId="urn:microsoft.com/office/officeart/2005/8/layout/hierarchy3"/>
    <dgm:cxn modelId="{E507981D-23A2-9F4A-82E4-EDE0348DC8A6}" type="presOf" srcId="{29797EF9-451D-5748-91F3-64D0F184FF23}" destId="{8ABC2B6D-6037-0348-9E02-9EA808F682E2}" srcOrd="0" destOrd="0" presId="urn:microsoft.com/office/officeart/2005/8/layout/hierarchy3"/>
    <dgm:cxn modelId="{19DEF720-1320-9E49-A58D-BE076DCBA583}" srcId="{9E5FBC79-FDC6-D545-AA91-2ED8D4C3C303}" destId="{1BC68D23-459C-724F-9CBC-0AC01909A979}" srcOrd="1" destOrd="0" parTransId="{8ABB94AC-551B-2348-8455-F579ACC5644A}" sibTransId="{979CEF87-8A23-EB42-BFFC-4029967B1EC8}"/>
    <dgm:cxn modelId="{C8527E27-A2C8-BF44-B7D4-D95F3F287F69}" type="presOf" srcId="{9E5FBC79-FDC6-D545-AA91-2ED8D4C3C303}" destId="{501D080B-FF3E-114B-834D-2BDA9CAE1217}" srcOrd="0" destOrd="0" presId="urn:microsoft.com/office/officeart/2005/8/layout/hierarchy3"/>
    <dgm:cxn modelId="{94C9602B-9082-EB41-99B7-B347C7D8AF70}" type="presOf" srcId="{CB3C01A2-1951-AF42-ADC5-506A95DA317C}" destId="{54DF4769-7F5D-4B46-BC50-47CE546AAF97}" srcOrd="0" destOrd="0" presId="urn:microsoft.com/office/officeart/2005/8/layout/hierarchy3"/>
    <dgm:cxn modelId="{CC19D835-D433-394E-91BC-615D07802D8A}" type="presOf" srcId="{30409C0C-F36A-7E49-8EDE-B49FF2A88002}" destId="{A98B775F-B9D3-4640-8C11-A09FE4C39CF1}" srcOrd="0" destOrd="0" presId="urn:microsoft.com/office/officeart/2005/8/layout/hierarchy3"/>
    <dgm:cxn modelId="{22A29636-4142-BA4E-BB55-30332FA09ADA}" srcId="{30409C0C-F36A-7E49-8EDE-B49FF2A88002}" destId="{00824072-2BBE-0547-B3DC-1B6CC2638647}" srcOrd="0" destOrd="0" parTransId="{CCF107C8-09D3-4D46-A2A9-E4B2BB80439B}" sibTransId="{F0870F1C-9F17-E743-B481-D97306220B3F}"/>
    <dgm:cxn modelId="{BD105E3B-03B1-FB4F-8550-1D04E50C4C43}" type="presOf" srcId="{9C41CCA4-6BDE-3248-B177-63E9F6BBF393}" destId="{EAF8BAD3-A5B2-B047-8F3A-FBCAF002AF9A}" srcOrd="0" destOrd="0" presId="urn:microsoft.com/office/officeart/2005/8/layout/hierarchy3"/>
    <dgm:cxn modelId="{0EBF7E44-CEF6-6F4F-B978-C158F6485CCE}" type="presOf" srcId="{00824072-2BBE-0547-B3DC-1B6CC2638647}" destId="{D8F2BD55-68F7-BB45-8D47-56D5EF4BB945}" srcOrd="0" destOrd="0" presId="urn:microsoft.com/office/officeart/2005/8/layout/hierarchy3"/>
    <dgm:cxn modelId="{B6D68252-977F-1C4D-95A3-BB1EE66AD13A}" type="presOf" srcId="{29797EF9-451D-5748-91F3-64D0F184FF23}" destId="{87B9EB23-3585-544E-BF43-53F0B3F9B3A3}" srcOrd="1" destOrd="0" presId="urn:microsoft.com/office/officeart/2005/8/layout/hierarchy3"/>
    <dgm:cxn modelId="{2C2C1A5F-F37F-E349-A012-1F2D1A181EFD}" srcId="{29797EF9-451D-5748-91F3-64D0F184FF23}" destId="{CB3C01A2-1951-AF42-ADC5-506A95DA317C}" srcOrd="2" destOrd="0" parTransId="{5B2A0108-5C32-164E-AD7D-F1500F429D30}" sibTransId="{11CE4726-245C-CE48-97A8-F7B02D2AC60F}"/>
    <dgm:cxn modelId="{86592964-B570-D040-B528-0E708B84FE08}" type="presOf" srcId="{7D068C24-3619-8042-BD80-A8889AEC5E79}" destId="{D18E0AB0-20DC-F04D-82ED-1133E5148F57}" srcOrd="0" destOrd="0" presId="urn:microsoft.com/office/officeart/2005/8/layout/hierarchy3"/>
    <dgm:cxn modelId="{14B64B64-3ACD-9A4D-9F0D-EF02455C723B}" srcId="{CA348815-5A02-F94D-BFC9-DA2A7F376702}" destId="{30409C0C-F36A-7E49-8EDE-B49FF2A88002}" srcOrd="3" destOrd="0" parTransId="{1839020F-D1FE-7E4B-9BA0-48531B5E5DEF}" sibTransId="{8525C1D1-5B4B-C84A-BC48-770A5ADF95B1}"/>
    <dgm:cxn modelId="{D8972465-7188-8447-8DF0-99C94C60DE12}" type="presOf" srcId="{C2F5D626-F8D0-A24C-BE43-C4140CB91EE8}" destId="{66F205C5-D74E-B445-BE35-0C38D93C232A}" srcOrd="0" destOrd="0" presId="urn:microsoft.com/office/officeart/2005/8/layout/hierarchy3"/>
    <dgm:cxn modelId="{7F453768-2497-974D-8743-1558648E3784}" srcId="{CA348815-5A02-F94D-BFC9-DA2A7F376702}" destId="{9E5FBC79-FDC6-D545-AA91-2ED8D4C3C303}" srcOrd="0" destOrd="0" parTransId="{359EE415-F65C-6A44-895C-A10EC50F14F6}" sibTransId="{B72C90D0-85EF-CB4C-AE3F-C7FEB9A5653C}"/>
    <dgm:cxn modelId="{475E9569-D37C-0740-9FAD-6F7A9FE0B2B4}" type="presOf" srcId="{741A8EE6-C0E7-1748-85C2-547EAF6417B0}" destId="{D5CE523E-D59B-3B4E-9C2F-472B89D3DF95}" srcOrd="0" destOrd="0" presId="urn:microsoft.com/office/officeart/2005/8/layout/hierarchy3"/>
    <dgm:cxn modelId="{F015486C-AB57-D849-80E2-73CE73EB487B}" type="presOf" srcId="{41A27708-005F-C541-87A7-EC3599B86F51}" destId="{756941FB-C029-E749-A615-F8F6918F34A5}" srcOrd="0" destOrd="0" presId="urn:microsoft.com/office/officeart/2005/8/layout/hierarchy3"/>
    <dgm:cxn modelId="{43335B6F-33CF-E844-BECB-5D3AD6BF446D}" type="presOf" srcId="{8ABB94AC-551B-2348-8455-F579ACC5644A}" destId="{917D61F9-09BA-3547-88DB-F9E3A1901C49}" srcOrd="0" destOrd="0" presId="urn:microsoft.com/office/officeart/2005/8/layout/hierarchy3"/>
    <dgm:cxn modelId="{C854F079-9A10-B643-9C7D-372791D1A545}" type="presOf" srcId="{ED16333C-567B-C347-9A60-91094D75F6A3}" destId="{36112EDE-6E54-D446-A179-8541997FD287}" srcOrd="0" destOrd="0" presId="urn:microsoft.com/office/officeart/2005/8/layout/hierarchy3"/>
    <dgm:cxn modelId="{17E80D91-C164-E840-A664-727C183C78FC}" type="presOf" srcId="{D636FA9F-7AB3-DD4A-BBE5-9E70386D44FA}" destId="{93BA35BC-A21A-694F-B856-2A121ADD43B3}" srcOrd="0" destOrd="0" presId="urn:microsoft.com/office/officeart/2005/8/layout/hierarchy3"/>
    <dgm:cxn modelId="{973F8F93-9EF6-4B43-9D4A-C2665C9F36BB}" type="presOf" srcId="{5DA2F86F-2A92-904F-A6AC-C42DEBD4F882}" destId="{EFE3D0BB-6878-E148-A6E2-AD1C564563C7}" srcOrd="0" destOrd="0" presId="urn:microsoft.com/office/officeart/2005/8/layout/hierarchy3"/>
    <dgm:cxn modelId="{800BB297-1818-7742-9E7C-06D56E00888D}" srcId="{29797EF9-451D-5748-91F3-64D0F184FF23}" destId="{23076AAC-8F67-2248-9BD9-FE047F08F3A6}" srcOrd="0" destOrd="0" parTransId="{5B84DBC9-9F44-A54D-8CEB-E9B17F5DBC29}" sibTransId="{0653C971-08DB-B743-AF8F-31AF047FC673}"/>
    <dgm:cxn modelId="{D1A6E497-0D3B-9646-A298-1A2AC24736EE}" srcId="{9E5FBC79-FDC6-D545-AA91-2ED8D4C3C303}" destId="{D636FA9F-7AB3-DD4A-BBE5-9E70386D44FA}" srcOrd="0" destOrd="0" parTransId="{ED16333C-567B-C347-9A60-91094D75F6A3}" sibTransId="{BA392FF3-2234-5C45-BAE2-D2906D189396}"/>
    <dgm:cxn modelId="{5DB9FE98-A320-7B4C-8485-50173B5011C0}" type="presOf" srcId="{23076AAC-8F67-2248-9BD9-FE047F08F3A6}" destId="{A057A9D3-1A35-2D44-BC99-90B5EBE86309}" srcOrd="0" destOrd="0" presId="urn:microsoft.com/office/officeart/2005/8/layout/hierarchy3"/>
    <dgm:cxn modelId="{B5362C9B-D663-A542-BF3A-C90431ABCA0C}" type="presOf" srcId="{6D6DE24C-CDD2-B542-932E-8FEA5BF03F78}" destId="{2A9BD0D1-0624-7B4F-B4DF-A338C8F08F5C}" srcOrd="0" destOrd="0" presId="urn:microsoft.com/office/officeart/2005/8/layout/hierarchy3"/>
    <dgm:cxn modelId="{AA7FA29E-4E08-CA40-B632-C13FF8878099}" type="presOf" srcId="{A9F92519-2C12-0144-8799-7B5445B43820}" destId="{E89AE315-C2A1-6C41-9159-81B6F77B84AC}" srcOrd="0" destOrd="0" presId="urn:microsoft.com/office/officeart/2005/8/layout/hierarchy3"/>
    <dgm:cxn modelId="{2595C3A6-7A74-D14D-A5B5-8F4FC705015D}" type="presOf" srcId="{51AD059C-E859-6445-8152-9F3E8C44E964}" destId="{722723DC-D0C5-EE46-817F-72977C98859C}" srcOrd="0" destOrd="0" presId="urn:microsoft.com/office/officeart/2005/8/layout/hierarchy3"/>
    <dgm:cxn modelId="{32059EAB-5EEC-5C48-8323-BF50D5FEC8B3}" type="presOf" srcId="{C20A2AD2-510B-2047-A5E9-B3C5E27C0673}" destId="{BBA4A24A-D320-DC44-85DF-1D6BAD6DD751}" srcOrd="0" destOrd="0" presId="urn:microsoft.com/office/officeart/2005/8/layout/hierarchy3"/>
    <dgm:cxn modelId="{700EA7AB-A3C1-444B-BFCD-F40D8D60DA01}" type="presOf" srcId="{CCF107C8-09D3-4D46-A2A9-E4B2BB80439B}" destId="{C57EC6C1-4589-2D45-A15C-A88DBA0BA335}" srcOrd="0" destOrd="0" presId="urn:microsoft.com/office/officeart/2005/8/layout/hierarchy3"/>
    <dgm:cxn modelId="{20644FAC-F518-3F41-86D7-82C4783E0CDD}" type="presOf" srcId="{02E25AF7-6000-274E-BBA5-9474810B95F7}" destId="{C3A6751F-6BB2-274A-9F75-4C2E2370A8C2}" srcOrd="0" destOrd="0" presId="urn:microsoft.com/office/officeart/2005/8/layout/hierarchy3"/>
    <dgm:cxn modelId="{00226EC8-8729-5E41-9B6A-D55FF7312C0D}" type="presOf" srcId="{5B2A0108-5C32-164E-AD7D-F1500F429D30}" destId="{B438FB7F-AE62-A547-8386-7CA6EBC8FD38}" srcOrd="0" destOrd="0" presId="urn:microsoft.com/office/officeart/2005/8/layout/hierarchy3"/>
    <dgm:cxn modelId="{6366AFD3-3AC5-154E-B4F4-08C8CEFC700E}" srcId="{29797EF9-451D-5748-91F3-64D0F184FF23}" destId="{41A27708-005F-C541-87A7-EC3599B86F51}" srcOrd="1" destOrd="0" parTransId="{51AD059C-E859-6445-8152-9F3E8C44E964}" sibTransId="{66452C7B-ABB6-F142-860F-4A4C7504E0FB}"/>
    <dgm:cxn modelId="{89A452D7-56E2-AD49-A2CD-5B65415AED64}" srcId="{7D068C24-3619-8042-BD80-A8889AEC5E79}" destId="{A9F92519-2C12-0144-8799-7B5445B43820}" srcOrd="2" destOrd="0" parTransId="{9C41CCA4-6BDE-3248-B177-63E9F6BBF393}" sibTransId="{2B26CEC6-9D72-AF4B-A049-6BFE2295583C}"/>
    <dgm:cxn modelId="{B84484DD-39DD-854A-9A8A-83912D656443}" type="presOf" srcId="{1BC68D23-459C-724F-9CBC-0AC01909A979}" destId="{9378EA52-AF9B-4147-9C3D-3BF9221DDD4B}" srcOrd="0" destOrd="0" presId="urn:microsoft.com/office/officeart/2005/8/layout/hierarchy3"/>
    <dgm:cxn modelId="{AAEA69E1-A26C-2D4B-B036-0991807E7FE2}" type="presOf" srcId="{6345EA42-83FB-F141-BECE-5EA9C9B6E76F}" destId="{7FC66F9B-370C-2C48-A96A-676AB7C64FB8}" srcOrd="0" destOrd="0" presId="urn:microsoft.com/office/officeart/2005/8/layout/hierarchy3"/>
    <dgm:cxn modelId="{7B6069E3-2C25-2C4D-9C9A-3957951FAD8F}" type="presOf" srcId="{9E5FBC79-FDC6-D545-AA91-2ED8D4C3C303}" destId="{09CDC627-E0AF-D944-AE82-ACF6F9969411}" srcOrd="1" destOrd="0" presId="urn:microsoft.com/office/officeart/2005/8/layout/hierarchy3"/>
    <dgm:cxn modelId="{BADC00EB-CC94-7A40-891F-C1E24EE78067}" type="presOf" srcId="{5B84DBC9-9F44-A54D-8CEB-E9B17F5DBC29}" destId="{1F48E028-4A5A-1647-A70E-C265653C4204}" srcOrd="0" destOrd="0" presId="urn:microsoft.com/office/officeart/2005/8/layout/hierarchy3"/>
    <dgm:cxn modelId="{FC0EF9ED-4B8F-1D41-AA4A-C8731EA40FD2}" srcId="{30409C0C-F36A-7E49-8EDE-B49FF2A88002}" destId="{6D6DE24C-CDD2-B542-932E-8FEA5BF03F78}" srcOrd="1" destOrd="0" parTransId="{741A8EE6-C0E7-1748-85C2-547EAF6417B0}" sibTransId="{D66C7249-C2D4-1D4A-A9DE-853E7C4E6DB7}"/>
    <dgm:cxn modelId="{E74FAC54-5A84-CC42-B44D-CE7654835A7F}" type="presParOf" srcId="{E0FF4CE4-04C3-4F4A-BE5A-BDD155D48DC2}" destId="{51C201A9-6131-EA41-A772-645904BB9010}" srcOrd="0" destOrd="0" presId="urn:microsoft.com/office/officeart/2005/8/layout/hierarchy3"/>
    <dgm:cxn modelId="{4B41979A-5154-A74B-A196-E8E7CA673E22}" type="presParOf" srcId="{51C201A9-6131-EA41-A772-645904BB9010}" destId="{DA370565-1023-014E-AABE-3A11C9BD5BF9}" srcOrd="0" destOrd="0" presId="urn:microsoft.com/office/officeart/2005/8/layout/hierarchy3"/>
    <dgm:cxn modelId="{89E6EFDA-9FCD-9D49-BD1F-B296CE836FB4}" type="presParOf" srcId="{DA370565-1023-014E-AABE-3A11C9BD5BF9}" destId="{501D080B-FF3E-114B-834D-2BDA9CAE1217}" srcOrd="0" destOrd="0" presId="urn:microsoft.com/office/officeart/2005/8/layout/hierarchy3"/>
    <dgm:cxn modelId="{36CB0E22-459C-8343-ACF1-D751B8BA7D3E}" type="presParOf" srcId="{DA370565-1023-014E-AABE-3A11C9BD5BF9}" destId="{09CDC627-E0AF-D944-AE82-ACF6F9969411}" srcOrd="1" destOrd="0" presId="urn:microsoft.com/office/officeart/2005/8/layout/hierarchy3"/>
    <dgm:cxn modelId="{5DD553B3-7F5B-554D-AEEE-BFBB4E35546E}" type="presParOf" srcId="{51C201A9-6131-EA41-A772-645904BB9010}" destId="{E3D3AED7-BF10-554F-9EB6-8F8DD6A5F628}" srcOrd="1" destOrd="0" presId="urn:microsoft.com/office/officeart/2005/8/layout/hierarchy3"/>
    <dgm:cxn modelId="{003EFBB1-44B1-1041-827A-1DE30FEB23CA}" type="presParOf" srcId="{E3D3AED7-BF10-554F-9EB6-8F8DD6A5F628}" destId="{36112EDE-6E54-D446-A179-8541997FD287}" srcOrd="0" destOrd="0" presId="urn:microsoft.com/office/officeart/2005/8/layout/hierarchy3"/>
    <dgm:cxn modelId="{013AAAF2-D9FC-324E-BEC5-804138505E23}" type="presParOf" srcId="{E3D3AED7-BF10-554F-9EB6-8F8DD6A5F628}" destId="{93BA35BC-A21A-694F-B856-2A121ADD43B3}" srcOrd="1" destOrd="0" presId="urn:microsoft.com/office/officeart/2005/8/layout/hierarchy3"/>
    <dgm:cxn modelId="{55909FB3-5F0E-9A47-9BFD-D7751B0EBF08}" type="presParOf" srcId="{E3D3AED7-BF10-554F-9EB6-8F8DD6A5F628}" destId="{917D61F9-09BA-3547-88DB-F9E3A1901C49}" srcOrd="2" destOrd="0" presId="urn:microsoft.com/office/officeart/2005/8/layout/hierarchy3"/>
    <dgm:cxn modelId="{C8F314B7-32A5-D648-B9CA-B8F3B99D166E}" type="presParOf" srcId="{E3D3AED7-BF10-554F-9EB6-8F8DD6A5F628}" destId="{9378EA52-AF9B-4147-9C3D-3BF9221DDD4B}" srcOrd="3" destOrd="0" presId="urn:microsoft.com/office/officeart/2005/8/layout/hierarchy3"/>
    <dgm:cxn modelId="{1CD36CED-7C8A-A448-8143-0BA3ABB151CA}" type="presParOf" srcId="{E3D3AED7-BF10-554F-9EB6-8F8DD6A5F628}" destId="{C3A6751F-6BB2-274A-9F75-4C2E2370A8C2}" srcOrd="4" destOrd="0" presId="urn:microsoft.com/office/officeart/2005/8/layout/hierarchy3"/>
    <dgm:cxn modelId="{25744B49-E425-FB46-AE00-531175A57969}" type="presParOf" srcId="{E3D3AED7-BF10-554F-9EB6-8F8DD6A5F628}" destId="{66F205C5-D74E-B445-BE35-0C38D93C232A}" srcOrd="5" destOrd="0" presId="urn:microsoft.com/office/officeart/2005/8/layout/hierarchy3"/>
    <dgm:cxn modelId="{8D2E9E89-DFB7-EB47-9298-1A834491583E}" type="presParOf" srcId="{E0FF4CE4-04C3-4F4A-BE5A-BDD155D48DC2}" destId="{754DBF23-4054-DE4C-BB55-36618ABE02AD}" srcOrd="1" destOrd="0" presId="urn:microsoft.com/office/officeart/2005/8/layout/hierarchy3"/>
    <dgm:cxn modelId="{755C74C7-BEBF-1541-A0EC-876F937C3FCE}" type="presParOf" srcId="{754DBF23-4054-DE4C-BB55-36618ABE02AD}" destId="{E07BBFFC-6EE9-8545-A7F9-D8C66E0E0D9C}" srcOrd="0" destOrd="0" presId="urn:microsoft.com/office/officeart/2005/8/layout/hierarchy3"/>
    <dgm:cxn modelId="{03877780-B767-6D43-BD30-73CD15C31309}" type="presParOf" srcId="{E07BBFFC-6EE9-8545-A7F9-D8C66E0E0D9C}" destId="{8ABC2B6D-6037-0348-9E02-9EA808F682E2}" srcOrd="0" destOrd="0" presId="urn:microsoft.com/office/officeart/2005/8/layout/hierarchy3"/>
    <dgm:cxn modelId="{CD9E2AD6-36EA-FD44-B11D-494AF8BAB885}" type="presParOf" srcId="{E07BBFFC-6EE9-8545-A7F9-D8C66E0E0D9C}" destId="{87B9EB23-3585-544E-BF43-53F0B3F9B3A3}" srcOrd="1" destOrd="0" presId="urn:microsoft.com/office/officeart/2005/8/layout/hierarchy3"/>
    <dgm:cxn modelId="{31D74A85-3575-C147-A57C-1058E5C9B7C6}" type="presParOf" srcId="{754DBF23-4054-DE4C-BB55-36618ABE02AD}" destId="{E8B8673F-3111-CC4F-A774-C59E8F035E56}" srcOrd="1" destOrd="0" presId="urn:microsoft.com/office/officeart/2005/8/layout/hierarchy3"/>
    <dgm:cxn modelId="{FBE79213-0C73-204C-B4E4-E0446F5A80E9}" type="presParOf" srcId="{E8B8673F-3111-CC4F-A774-C59E8F035E56}" destId="{1F48E028-4A5A-1647-A70E-C265653C4204}" srcOrd="0" destOrd="0" presId="urn:microsoft.com/office/officeart/2005/8/layout/hierarchy3"/>
    <dgm:cxn modelId="{10BEFC73-F6A3-9B43-8A2A-BFC69B1C8796}" type="presParOf" srcId="{E8B8673F-3111-CC4F-A774-C59E8F035E56}" destId="{A057A9D3-1A35-2D44-BC99-90B5EBE86309}" srcOrd="1" destOrd="0" presId="urn:microsoft.com/office/officeart/2005/8/layout/hierarchy3"/>
    <dgm:cxn modelId="{FBAD4526-99A9-AD4D-891B-65EC3A685056}" type="presParOf" srcId="{E8B8673F-3111-CC4F-A774-C59E8F035E56}" destId="{722723DC-D0C5-EE46-817F-72977C98859C}" srcOrd="2" destOrd="0" presId="urn:microsoft.com/office/officeart/2005/8/layout/hierarchy3"/>
    <dgm:cxn modelId="{76CE6719-DB79-9D4B-B924-5809C33BEE42}" type="presParOf" srcId="{E8B8673F-3111-CC4F-A774-C59E8F035E56}" destId="{756941FB-C029-E749-A615-F8F6918F34A5}" srcOrd="3" destOrd="0" presId="urn:microsoft.com/office/officeart/2005/8/layout/hierarchy3"/>
    <dgm:cxn modelId="{D95DCC97-C702-8F4F-8D69-2B89151A8D68}" type="presParOf" srcId="{E8B8673F-3111-CC4F-A774-C59E8F035E56}" destId="{B438FB7F-AE62-A547-8386-7CA6EBC8FD38}" srcOrd="4" destOrd="0" presId="urn:microsoft.com/office/officeart/2005/8/layout/hierarchy3"/>
    <dgm:cxn modelId="{DEF0CF67-BA19-C545-A02F-DF5029C53354}" type="presParOf" srcId="{E8B8673F-3111-CC4F-A774-C59E8F035E56}" destId="{54DF4769-7F5D-4B46-BC50-47CE546AAF97}" srcOrd="5" destOrd="0" presId="urn:microsoft.com/office/officeart/2005/8/layout/hierarchy3"/>
    <dgm:cxn modelId="{ACABCC2C-BD0B-E546-9FE6-71D8A4DFEE19}" type="presParOf" srcId="{E0FF4CE4-04C3-4F4A-BE5A-BDD155D48DC2}" destId="{FBCC0140-7C2A-8845-B0B2-193E38F52A5C}" srcOrd="2" destOrd="0" presId="urn:microsoft.com/office/officeart/2005/8/layout/hierarchy3"/>
    <dgm:cxn modelId="{193619C7-CAA6-714F-891D-D53698D6920B}" type="presParOf" srcId="{FBCC0140-7C2A-8845-B0B2-193E38F52A5C}" destId="{8222936A-F5DE-534A-BE04-5431E7F67981}" srcOrd="0" destOrd="0" presId="urn:microsoft.com/office/officeart/2005/8/layout/hierarchy3"/>
    <dgm:cxn modelId="{6C77669C-5AAA-1F40-B710-7BDCAC704C28}" type="presParOf" srcId="{8222936A-F5DE-534A-BE04-5431E7F67981}" destId="{D18E0AB0-20DC-F04D-82ED-1133E5148F57}" srcOrd="0" destOrd="0" presId="urn:microsoft.com/office/officeart/2005/8/layout/hierarchy3"/>
    <dgm:cxn modelId="{191B3E6E-1794-2F42-BC34-264920BC5C9B}" type="presParOf" srcId="{8222936A-F5DE-534A-BE04-5431E7F67981}" destId="{D06B6524-607E-DA40-8703-C6CA908F765F}" srcOrd="1" destOrd="0" presId="urn:microsoft.com/office/officeart/2005/8/layout/hierarchy3"/>
    <dgm:cxn modelId="{EC41A0EC-07B5-A14B-AA75-613B47F7B95D}" type="presParOf" srcId="{FBCC0140-7C2A-8845-B0B2-193E38F52A5C}" destId="{367C35CE-AD6E-DD45-B29C-66EB4CF3813C}" srcOrd="1" destOrd="0" presId="urn:microsoft.com/office/officeart/2005/8/layout/hierarchy3"/>
    <dgm:cxn modelId="{8EA688EE-8F83-5B4E-A859-936B34A48520}" type="presParOf" srcId="{367C35CE-AD6E-DD45-B29C-66EB4CF3813C}" destId="{EFE3D0BB-6878-E148-A6E2-AD1C564563C7}" srcOrd="0" destOrd="0" presId="urn:microsoft.com/office/officeart/2005/8/layout/hierarchy3"/>
    <dgm:cxn modelId="{94ECB3A6-6335-2E48-8F13-AFCF197A4CE8}" type="presParOf" srcId="{367C35CE-AD6E-DD45-B29C-66EB4CF3813C}" destId="{BBA4A24A-D320-DC44-85DF-1D6BAD6DD751}" srcOrd="1" destOrd="0" presId="urn:microsoft.com/office/officeart/2005/8/layout/hierarchy3"/>
    <dgm:cxn modelId="{E5921D22-67A8-5948-B750-4E6A85942BA6}" type="presParOf" srcId="{367C35CE-AD6E-DD45-B29C-66EB4CF3813C}" destId="{7FC66F9B-370C-2C48-A96A-676AB7C64FB8}" srcOrd="2" destOrd="0" presId="urn:microsoft.com/office/officeart/2005/8/layout/hierarchy3"/>
    <dgm:cxn modelId="{A6E4B810-F8E9-7743-8EED-859031247179}" type="presParOf" srcId="{367C35CE-AD6E-DD45-B29C-66EB4CF3813C}" destId="{6355BBD2-8DF9-5445-AC2E-59FDE6CF9CB4}" srcOrd="3" destOrd="0" presId="urn:microsoft.com/office/officeart/2005/8/layout/hierarchy3"/>
    <dgm:cxn modelId="{A739525A-0E5D-3841-A52F-79B64259915D}" type="presParOf" srcId="{367C35CE-AD6E-DD45-B29C-66EB4CF3813C}" destId="{EAF8BAD3-A5B2-B047-8F3A-FBCAF002AF9A}" srcOrd="4" destOrd="0" presId="urn:microsoft.com/office/officeart/2005/8/layout/hierarchy3"/>
    <dgm:cxn modelId="{B77EB74F-5A6F-2F4D-B3BF-8E8E6D4B94A1}" type="presParOf" srcId="{367C35CE-AD6E-DD45-B29C-66EB4CF3813C}" destId="{E89AE315-C2A1-6C41-9159-81B6F77B84AC}" srcOrd="5" destOrd="0" presId="urn:microsoft.com/office/officeart/2005/8/layout/hierarchy3"/>
    <dgm:cxn modelId="{F8F49EFE-8372-DC48-89A4-FB15CEDC5313}" type="presParOf" srcId="{E0FF4CE4-04C3-4F4A-BE5A-BDD155D48DC2}" destId="{66D1BAC3-558E-404C-B173-F4143E10FFDE}" srcOrd="3" destOrd="0" presId="urn:microsoft.com/office/officeart/2005/8/layout/hierarchy3"/>
    <dgm:cxn modelId="{9879DCA9-84EB-BF46-AE85-2AC5FCC444C6}" type="presParOf" srcId="{66D1BAC3-558E-404C-B173-F4143E10FFDE}" destId="{44B33660-8B83-BA43-9193-57077B69D5AD}" srcOrd="0" destOrd="0" presId="urn:microsoft.com/office/officeart/2005/8/layout/hierarchy3"/>
    <dgm:cxn modelId="{8FC4D831-53EE-3543-B29D-C9C0BAE89E90}" type="presParOf" srcId="{44B33660-8B83-BA43-9193-57077B69D5AD}" destId="{A98B775F-B9D3-4640-8C11-A09FE4C39CF1}" srcOrd="0" destOrd="0" presId="urn:microsoft.com/office/officeart/2005/8/layout/hierarchy3"/>
    <dgm:cxn modelId="{9044FAB3-0219-854F-9EE4-F402FDCE3D2B}" type="presParOf" srcId="{44B33660-8B83-BA43-9193-57077B69D5AD}" destId="{367716AC-B8A1-7A49-A4E6-04D1CF12BBB5}" srcOrd="1" destOrd="0" presId="urn:microsoft.com/office/officeart/2005/8/layout/hierarchy3"/>
    <dgm:cxn modelId="{BCF8E41C-DB3F-1249-B557-B5CD8C4272E7}" type="presParOf" srcId="{66D1BAC3-558E-404C-B173-F4143E10FFDE}" destId="{6888812E-B9ED-3B47-9C75-325EB00E5EFA}" srcOrd="1" destOrd="0" presId="urn:microsoft.com/office/officeart/2005/8/layout/hierarchy3"/>
    <dgm:cxn modelId="{C1904513-6FC7-534C-8172-098AF6449FC6}" type="presParOf" srcId="{6888812E-B9ED-3B47-9C75-325EB00E5EFA}" destId="{C57EC6C1-4589-2D45-A15C-A88DBA0BA335}" srcOrd="0" destOrd="0" presId="urn:microsoft.com/office/officeart/2005/8/layout/hierarchy3"/>
    <dgm:cxn modelId="{72FB6A66-B10C-5646-B22F-FCBD17B84922}" type="presParOf" srcId="{6888812E-B9ED-3B47-9C75-325EB00E5EFA}" destId="{D8F2BD55-68F7-BB45-8D47-56D5EF4BB945}" srcOrd="1" destOrd="0" presId="urn:microsoft.com/office/officeart/2005/8/layout/hierarchy3"/>
    <dgm:cxn modelId="{1E20568B-11DE-9D40-A86E-81602A7C989A}" type="presParOf" srcId="{6888812E-B9ED-3B47-9C75-325EB00E5EFA}" destId="{D5CE523E-D59B-3B4E-9C2F-472B89D3DF95}" srcOrd="2" destOrd="0" presId="urn:microsoft.com/office/officeart/2005/8/layout/hierarchy3"/>
    <dgm:cxn modelId="{763864BA-ED66-3948-9991-F92D2FEAB636}" type="presParOf" srcId="{6888812E-B9ED-3B47-9C75-325EB00E5EFA}" destId="{2A9BD0D1-0624-7B4F-B4DF-A338C8F08F5C}" srcOrd="3"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4DE3674-986F-5649-8758-6612A5E11AE8}" type="doc">
      <dgm:prSet loTypeId="urn:microsoft.com/office/officeart/2005/8/layout/cycle2" loCatId="" qsTypeId="urn:microsoft.com/office/officeart/2005/8/quickstyle/3d1" qsCatId="3D" csTypeId="urn:microsoft.com/office/officeart/2005/8/colors/colorful2" csCatId="colorful" phldr="1"/>
      <dgm:spPr/>
      <dgm:t>
        <a:bodyPr/>
        <a:lstStyle/>
        <a:p>
          <a:endParaRPr lang="en-US"/>
        </a:p>
      </dgm:t>
    </dgm:pt>
    <dgm:pt modelId="{41077ECF-B7FF-764F-BEE4-68DB211ED5D4}">
      <dgm:prSet phldrT="[Text]"/>
      <dgm:spPr/>
      <dgm:t>
        <a:bodyPr/>
        <a:lstStyle/>
        <a:p>
          <a:r>
            <a:rPr lang="en-US" dirty="0"/>
            <a:t>Identify and classify sensitive data</a:t>
          </a:r>
        </a:p>
      </dgm:t>
    </dgm:pt>
    <dgm:pt modelId="{E2053F10-4B19-5E47-A9F5-66FE4B908ED2}" type="parTrans" cxnId="{A81A370A-67E2-9C41-B120-7436E4B77A96}">
      <dgm:prSet/>
      <dgm:spPr/>
      <dgm:t>
        <a:bodyPr/>
        <a:lstStyle/>
        <a:p>
          <a:endParaRPr lang="en-US"/>
        </a:p>
      </dgm:t>
    </dgm:pt>
    <dgm:pt modelId="{DD66D7A9-FFAB-F749-B0F5-60354F701946}" type="sibTrans" cxnId="{A81A370A-67E2-9C41-B120-7436E4B77A96}">
      <dgm:prSet/>
      <dgm:spPr/>
      <dgm:t>
        <a:bodyPr/>
        <a:lstStyle/>
        <a:p>
          <a:endParaRPr lang="en-US" dirty="0"/>
        </a:p>
      </dgm:t>
    </dgm:pt>
    <dgm:pt modelId="{2FE70942-2933-2248-8ACE-212362D717DB}">
      <dgm:prSet phldrT="[Text]"/>
      <dgm:spPr/>
      <dgm:t>
        <a:bodyPr/>
        <a:lstStyle/>
        <a:p>
          <a:r>
            <a:rPr lang="en-US" dirty="0"/>
            <a:t>Define data protection policies</a:t>
          </a:r>
        </a:p>
      </dgm:t>
    </dgm:pt>
    <dgm:pt modelId="{03301DAD-BB7D-8C47-83A5-092038F559CD}" type="parTrans" cxnId="{F3FF8225-E828-4447-8646-F788EE8F5C5F}">
      <dgm:prSet/>
      <dgm:spPr/>
      <dgm:t>
        <a:bodyPr/>
        <a:lstStyle/>
        <a:p>
          <a:endParaRPr lang="en-US"/>
        </a:p>
      </dgm:t>
    </dgm:pt>
    <dgm:pt modelId="{E9981840-CDAB-E444-883F-47CA06FE8017}" type="sibTrans" cxnId="{F3FF8225-E828-4447-8646-F788EE8F5C5F}">
      <dgm:prSet/>
      <dgm:spPr/>
      <dgm:t>
        <a:bodyPr/>
        <a:lstStyle/>
        <a:p>
          <a:endParaRPr lang="en-US" dirty="0"/>
        </a:p>
      </dgm:t>
    </dgm:pt>
    <dgm:pt modelId="{6EEA708F-7250-B94B-9CDB-55D21E54FF13}">
      <dgm:prSet phldrT="[Text]"/>
      <dgm:spPr/>
      <dgm:t>
        <a:bodyPr/>
        <a:lstStyle/>
        <a:p>
          <a:r>
            <a:rPr lang="en-US" dirty="0"/>
            <a:t>Select and implement a DLP solution</a:t>
          </a:r>
        </a:p>
      </dgm:t>
    </dgm:pt>
    <dgm:pt modelId="{53CA199E-CD02-4743-B627-F55204A3C495}" type="parTrans" cxnId="{4C97A802-4148-9F49-BC0D-989CF9010DD0}">
      <dgm:prSet/>
      <dgm:spPr/>
      <dgm:t>
        <a:bodyPr/>
        <a:lstStyle/>
        <a:p>
          <a:endParaRPr lang="en-US"/>
        </a:p>
      </dgm:t>
    </dgm:pt>
    <dgm:pt modelId="{21740EF6-11F3-7441-8500-3E244DE1A82B}" type="sibTrans" cxnId="{4C97A802-4148-9F49-BC0D-989CF9010DD0}">
      <dgm:prSet/>
      <dgm:spPr/>
      <dgm:t>
        <a:bodyPr/>
        <a:lstStyle/>
        <a:p>
          <a:endParaRPr lang="en-US" dirty="0"/>
        </a:p>
      </dgm:t>
    </dgm:pt>
    <dgm:pt modelId="{DB68C039-0988-6D4B-9EB4-4E27A5BB73E5}">
      <dgm:prSet phldrT="[Text]"/>
      <dgm:spPr/>
      <dgm:t>
        <a:bodyPr/>
        <a:lstStyle/>
        <a:p>
          <a:r>
            <a:rPr lang="en-US" dirty="0"/>
            <a:t>Deploy and configure the DLP solution</a:t>
          </a:r>
        </a:p>
      </dgm:t>
    </dgm:pt>
    <dgm:pt modelId="{21977A32-F1EC-6942-AAD5-C54B6EB80EDE}" type="parTrans" cxnId="{7695395A-18F4-2045-BC64-B6D80B4FD96A}">
      <dgm:prSet/>
      <dgm:spPr/>
      <dgm:t>
        <a:bodyPr/>
        <a:lstStyle/>
        <a:p>
          <a:endParaRPr lang="en-US"/>
        </a:p>
      </dgm:t>
    </dgm:pt>
    <dgm:pt modelId="{EFCBDFE1-DB9F-0348-9778-BE720CB10E47}" type="sibTrans" cxnId="{7695395A-18F4-2045-BC64-B6D80B4FD96A}">
      <dgm:prSet/>
      <dgm:spPr/>
      <dgm:t>
        <a:bodyPr/>
        <a:lstStyle/>
        <a:p>
          <a:endParaRPr lang="en-US" dirty="0"/>
        </a:p>
      </dgm:t>
    </dgm:pt>
    <dgm:pt modelId="{D4EBF921-A635-5D4A-99DF-6A635CB3D21B}">
      <dgm:prSet phldrT="[Text]"/>
      <dgm:spPr/>
      <dgm:t>
        <a:bodyPr/>
        <a:lstStyle/>
        <a:p>
          <a:r>
            <a:rPr lang="en-US" dirty="0"/>
            <a:t>Test the DLP policy</a:t>
          </a:r>
        </a:p>
      </dgm:t>
    </dgm:pt>
    <dgm:pt modelId="{8CD679D2-B922-6140-B1CD-40D9CAACB593}" type="parTrans" cxnId="{3BFD0070-CCCE-F246-B219-1F611F883264}">
      <dgm:prSet/>
      <dgm:spPr/>
      <dgm:t>
        <a:bodyPr/>
        <a:lstStyle/>
        <a:p>
          <a:endParaRPr lang="en-US"/>
        </a:p>
      </dgm:t>
    </dgm:pt>
    <dgm:pt modelId="{72913C0D-4FCF-D242-8DD2-46492C4B7344}" type="sibTrans" cxnId="{3BFD0070-CCCE-F246-B219-1F611F883264}">
      <dgm:prSet/>
      <dgm:spPr/>
      <dgm:t>
        <a:bodyPr/>
        <a:lstStyle/>
        <a:p>
          <a:endParaRPr lang="en-US" dirty="0"/>
        </a:p>
      </dgm:t>
    </dgm:pt>
    <dgm:pt modelId="{9AACDA94-71B4-4E44-A9DF-67BE4E53FA4B}">
      <dgm:prSet phldrT="[Text]"/>
      <dgm:spPr/>
      <dgm:t>
        <a:bodyPr/>
        <a:lstStyle/>
        <a:p>
          <a:r>
            <a:rPr lang="en-US" dirty="0"/>
            <a:t>Review policy</a:t>
          </a:r>
        </a:p>
      </dgm:t>
    </dgm:pt>
    <dgm:pt modelId="{BFB2D092-6D9D-E043-BFFD-D601C0FBAE1B}" type="parTrans" cxnId="{A4B6E78E-FFA5-D24A-85CB-E9E09E3B2F2A}">
      <dgm:prSet/>
      <dgm:spPr/>
      <dgm:t>
        <a:bodyPr/>
        <a:lstStyle/>
        <a:p>
          <a:endParaRPr lang="en-US"/>
        </a:p>
      </dgm:t>
    </dgm:pt>
    <dgm:pt modelId="{6DCE7F60-4E90-0F4D-AA37-C0DB8136CE97}" type="sibTrans" cxnId="{A4B6E78E-FFA5-D24A-85CB-E9E09E3B2F2A}">
      <dgm:prSet/>
      <dgm:spPr/>
      <dgm:t>
        <a:bodyPr/>
        <a:lstStyle/>
        <a:p>
          <a:endParaRPr lang="en-US" dirty="0"/>
        </a:p>
      </dgm:t>
    </dgm:pt>
    <dgm:pt modelId="{C71C4438-20FE-BA47-AE07-EE3BCE3CE687}" type="pres">
      <dgm:prSet presAssocID="{34DE3674-986F-5649-8758-6612A5E11AE8}" presName="cycle" presStyleCnt="0">
        <dgm:presLayoutVars>
          <dgm:dir/>
          <dgm:resizeHandles val="exact"/>
        </dgm:presLayoutVars>
      </dgm:prSet>
      <dgm:spPr/>
    </dgm:pt>
    <dgm:pt modelId="{35F137C9-42CE-C848-91A3-9E303D791AC2}" type="pres">
      <dgm:prSet presAssocID="{41077ECF-B7FF-764F-BEE4-68DB211ED5D4}" presName="node" presStyleLbl="node1" presStyleIdx="0" presStyleCnt="6">
        <dgm:presLayoutVars>
          <dgm:bulletEnabled val="1"/>
        </dgm:presLayoutVars>
      </dgm:prSet>
      <dgm:spPr/>
    </dgm:pt>
    <dgm:pt modelId="{9F48EC3B-2E28-0948-A7F6-88862D701259}" type="pres">
      <dgm:prSet presAssocID="{DD66D7A9-FFAB-F749-B0F5-60354F701946}" presName="sibTrans" presStyleLbl="sibTrans2D1" presStyleIdx="0" presStyleCnt="6"/>
      <dgm:spPr/>
    </dgm:pt>
    <dgm:pt modelId="{7D4A1DF4-597F-4D45-8643-3F31FD0D5005}" type="pres">
      <dgm:prSet presAssocID="{DD66D7A9-FFAB-F749-B0F5-60354F701946}" presName="connectorText" presStyleLbl="sibTrans2D1" presStyleIdx="0" presStyleCnt="6"/>
      <dgm:spPr/>
    </dgm:pt>
    <dgm:pt modelId="{FDD79030-B71E-714E-BBB3-6877A72B8064}" type="pres">
      <dgm:prSet presAssocID="{2FE70942-2933-2248-8ACE-212362D717DB}" presName="node" presStyleLbl="node1" presStyleIdx="1" presStyleCnt="6">
        <dgm:presLayoutVars>
          <dgm:bulletEnabled val="1"/>
        </dgm:presLayoutVars>
      </dgm:prSet>
      <dgm:spPr/>
    </dgm:pt>
    <dgm:pt modelId="{D5D63ACC-A616-6E4B-92A6-C27DF3FE07D0}" type="pres">
      <dgm:prSet presAssocID="{E9981840-CDAB-E444-883F-47CA06FE8017}" presName="sibTrans" presStyleLbl="sibTrans2D1" presStyleIdx="1" presStyleCnt="6"/>
      <dgm:spPr/>
    </dgm:pt>
    <dgm:pt modelId="{AEEDE850-82A9-C440-A55E-7AED0E113095}" type="pres">
      <dgm:prSet presAssocID="{E9981840-CDAB-E444-883F-47CA06FE8017}" presName="connectorText" presStyleLbl="sibTrans2D1" presStyleIdx="1" presStyleCnt="6"/>
      <dgm:spPr/>
    </dgm:pt>
    <dgm:pt modelId="{3A8ED2F1-D936-A14D-B436-9A76A00A343A}" type="pres">
      <dgm:prSet presAssocID="{6EEA708F-7250-B94B-9CDB-55D21E54FF13}" presName="node" presStyleLbl="node1" presStyleIdx="2" presStyleCnt="6">
        <dgm:presLayoutVars>
          <dgm:bulletEnabled val="1"/>
        </dgm:presLayoutVars>
      </dgm:prSet>
      <dgm:spPr/>
    </dgm:pt>
    <dgm:pt modelId="{42141289-0592-614A-AE68-8BF4AC76152C}" type="pres">
      <dgm:prSet presAssocID="{21740EF6-11F3-7441-8500-3E244DE1A82B}" presName="sibTrans" presStyleLbl="sibTrans2D1" presStyleIdx="2" presStyleCnt="6"/>
      <dgm:spPr/>
    </dgm:pt>
    <dgm:pt modelId="{B7A1EC6C-875F-EF41-8822-45A4F5BA3C80}" type="pres">
      <dgm:prSet presAssocID="{21740EF6-11F3-7441-8500-3E244DE1A82B}" presName="connectorText" presStyleLbl="sibTrans2D1" presStyleIdx="2" presStyleCnt="6"/>
      <dgm:spPr/>
    </dgm:pt>
    <dgm:pt modelId="{2E9352A5-05F6-D84D-A8D1-FD0668B6E97D}" type="pres">
      <dgm:prSet presAssocID="{DB68C039-0988-6D4B-9EB4-4E27A5BB73E5}" presName="node" presStyleLbl="node1" presStyleIdx="3" presStyleCnt="6">
        <dgm:presLayoutVars>
          <dgm:bulletEnabled val="1"/>
        </dgm:presLayoutVars>
      </dgm:prSet>
      <dgm:spPr/>
    </dgm:pt>
    <dgm:pt modelId="{67755708-42D4-844C-8AFF-B9D9F37E45AD}" type="pres">
      <dgm:prSet presAssocID="{EFCBDFE1-DB9F-0348-9778-BE720CB10E47}" presName="sibTrans" presStyleLbl="sibTrans2D1" presStyleIdx="3" presStyleCnt="6"/>
      <dgm:spPr/>
    </dgm:pt>
    <dgm:pt modelId="{6819D5A2-A5CD-0F45-A8DC-6F90E59EE523}" type="pres">
      <dgm:prSet presAssocID="{EFCBDFE1-DB9F-0348-9778-BE720CB10E47}" presName="connectorText" presStyleLbl="sibTrans2D1" presStyleIdx="3" presStyleCnt="6"/>
      <dgm:spPr/>
    </dgm:pt>
    <dgm:pt modelId="{B3E20AD2-F4C6-7E4B-99C6-CEEE13664454}" type="pres">
      <dgm:prSet presAssocID="{D4EBF921-A635-5D4A-99DF-6A635CB3D21B}" presName="node" presStyleLbl="node1" presStyleIdx="4" presStyleCnt="6">
        <dgm:presLayoutVars>
          <dgm:bulletEnabled val="1"/>
        </dgm:presLayoutVars>
      </dgm:prSet>
      <dgm:spPr/>
    </dgm:pt>
    <dgm:pt modelId="{BC597700-F5D5-9842-8EF6-009693E19619}" type="pres">
      <dgm:prSet presAssocID="{72913C0D-4FCF-D242-8DD2-46492C4B7344}" presName="sibTrans" presStyleLbl="sibTrans2D1" presStyleIdx="4" presStyleCnt="6"/>
      <dgm:spPr/>
    </dgm:pt>
    <dgm:pt modelId="{4109BF14-D95B-C244-952A-36E6416253B2}" type="pres">
      <dgm:prSet presAssocID="{72913C0D-4FCF-D242-8DD2-46492C4B7344}" presName="connectorText" presStyleLbl="sibTrans2D1" presStyleIdx="4" presStyleCnt="6"/>
      <dgm:spPr/>
    </dgm:pt>
    <dgm:pt modelId="{764C9624-9267-764D-975B-671EC3040719}" type="pres">
      <dgm:prSet presAssocID="{9AACDA94-71B4-4E44-A9DF-67BE4E53FA4B}" presName="node" presStyleLbl="node1" presStyleIdx="5" presStyleCnt="6">
        <dgm:presLayoutVars>
          <dgm:bulletEnabled val="1"/>
        </dgm:presLayoutVars>
      </dgm:prSet>
      <dgm:spPr/>
    </dgm:pt>
    <dgm:pt modelId="{E633BE93-30D8-0144-8C98-DBB8E81804DA}" type="pres">
      <dgm:prSet presAssocID="{6DCE7F60-4E90-0F4D-AA37-C0DB8136CE97}" presName="sibTrans" presStyleLbl="sibTrans2D1" presStyleIdx="5" presStyleCnt="6"/>
      <dgm:spPr/>
    </dgm:pt>
    <dgm:pt modelId="{056B2953-C849-B743-AE2E-D442547EAC25}" type="pres">
      <dgm:prSet presAssocID="{6DCE7F60-4E90-0F4D-AA37-C0DB8136CE97}" presName="connectorText" presStyleLbl="sibTrans2D1" presStyleIdx="5" presStyleCnt="6"/>
      <dgm:spPr/>
    </dgm:pt>
  </dgm:ptLst>
  <dgm:cxnLst>
    <dgm:cxn modelId="{6A937400-52EA-6741-B04C-1DD213E012BF}" type="presOf" srcId="{EFCBDFE1-DB9F-0348-9778-BE720CB10E47}" destId="{6819D5A2-A5CD-0F45-A8DC-6F90E59EE523}" srcOrd="1" destOrd="0" presId="urn:microsoft.com/office/officeart/2005/8/layout/cycle2"/>
    <dgm:cxn modelId="{4C97A802-4148-9F49-BC0D-989CF9010DD0}" srcId="{34DE3674-986F-5649-8758-6612A5E11AE8}" destId="{6EEA708F-7250-B94B-9CDB-55D21E54FF13}" srcOrd="2" destOrd="0" parTransId="{53CA199E-CD02-4743-B627-F55204A3C495}" sibTransId="{21740EF6-11F3-7441-8500-3E244DE1A82B}"/>
    <dgm:cxn modelId="{A81A370A-67E2-9C41-B120-7436E4B77A96}" srcId="{34DE3674-986F-5649-8758-6612A5E11AE8}" destId="{41077ECF-B7FF-764F-BEE4-68DB211ED5D4}" srcOrd="0" destOrd="0" parTransId="{E2053F10-4B19-5E47-A9F5-66FE4B908ED2}" sibTransId="{DD66D7A9-FFAB-F749-B0F5-60354F701946}"/>
    <dgm:cxn modelId="{6A8B4B0D-17CA-0645-8EA5-89818D6AEBF7}" type="presOf" srcId="{2FE70942-2933-2248-8ACE-212362D717DB}" destId="{FDD79030-B71E-714E-BBB3-6877A72B8064}" srcOrd="0" destOrd="0" presId="urn:microsoft.com/office/officeart/2005/8/layout/cycle2"/>
    <dgm:cxn modelId="{059F5111-3445-E241-80D3-D60FEA4551F9}" type="presOf" srcId="{34DE3674-986F-5649-8758-6612A5E11AE8}" destId="{C71C4438-20FE-BA47-AE07-EE3BCE3CE687}" srcOrd="0" destOrd="0" presId="urn:microsoft.com/office/officeart/2005/8/layout/cycle2"/>
    <dgm:cxn modelId="{B46EF41F-F052-4D45-8679-3CF188AB5139}" type="presOf" srcId="{EFCBDFE1-DB9F-0348-9778-BE720CB10E47}" destId="{67755708-42D4-844C-8AFF-B9D9F37E45AD}" srcOrd="0" destOrd="0" presId="urn:microsoft.com/office/officeart/2005/8/layout/cycle2"/>
    <dgm:cxn modelId="{F3FF8225-E828-4447-8646-F788EE8F5C5F}" srcId="{34DE3674-986F-5649-8758-6612A5E11AE8}" destId="{2FE70942-2933-2248-8ACE-212362D717DB}" srcOrd="1" destOrd="0" parTransId="{03301DAD-BB7D-8C47-83A5-092038F559CD}" sibTransId="{E9981840-CDAB-E444-883F-47CA06FE8017}"/>
    <dgm:cxn modelId="{3ADBBE32-1434-3241-BC7E-394B412F262B}" type="presOf" srcId="{DD66D7A9-FFAB-F749-B0F5-60354F701946}" destId="{9F48EC3B-2E28-0948-A7F6-88862D701259}" srcOrd="0" destOrd="0" presId="urn:microsoft.com/office/officeart/2005/8/layout/cycle2"/>
    <dgm:cxn modelId="{B79A5C33-2670-7442-9902-49621B3CD1E2}" type="presOf" srcId="{D4EBF921-A635-5D4A-99DF-6A635CB3D21B}" destId="{B3E20AD2-F4C6-7E4B-99C6-CEEE13664454}" srcOrd="0" destOrd="0" presId="urn:microsoft.com/office/officeart/2005/8/layout/cycle2"/>
    <dgm:cxn modelId="{0C7A3F4B-8CBA-E246-A43F-D7DAA6946BCD}" type="presOf" srcId="{DD66D7A9-FFAB-F749-B0F5-60354F701946}" destId="{7D4A1DF4-597F-4D45-8643-3F31FD0D5005}" srcOrd="1" destOrd="0" presId="urn:microsoft.com/office/officeart/2005/8/layout/cycle2"/>
    <dgm:cxn modelId="{C2B4CB4B-75A0-2B4D-A990-39CBFCF68B43}" type="presOf" srcId="{E9981840-CDAB-E444-883F-47CA06FE8017}" destId="{D5D63ACC-A616-6E4B-92A6-C27DF3FE07D0}" srcOrd="0" destOrd="0" presId="urn:microsoft.com/office/officeart/2005/8/layout/cycle2"/>
    <dgm:cxn modelId="{590D4A59-8382-C84B-A19B-5B61C39E027C}" type="presOf" srcId="{9AACDA94-71B4-4E44-A9DF-67BE4E53FA4B}" destId="{764C9624-9267-764D-975B-671EC3040719}" srcOrd="0" destOrd="0" presId="urn:microsoft.com/office/officeart/2005/8/layout/cycle2"/>
    <dgm:cxn modelId="{7695395A-18F4-2045-BC64-B6D80B4FD96A}" srcId="{34DE3674-986F-5649-8758-6612A5E11AE8}" destId="{DB68C039-0988-6D4B-9EB4-4E27A5BB73E5}" srcOrd="3" destOrd="0" parTransId="{21977A32-F1EC-6942-AAD5-C54B6EB80EDE}" sibTransId="{EFCBDFE1-DB9F-0348-9778-BE720CB10E47}"/>
    <dgm:cxn modelId="{3BFD0070-CCCE-F246-B219-1F611F883264}" srcId="{34DE3674-986F-5649-8758-6612A5E11AE8}" destId="{D4EBF921-A635-5D4A-99DF-6A635CB3D21B}" srcOrd="4" destOrd="0" parTransId="{8CD679D2-B922-6140-B1CD-40D9CAACB593}" sibTransId="{72913C0D-4FCF-D242-8DD2-46492C4B7344}"/>
    <dgm:cxn modelId="{C0523D7F-8F4D-6A42-97D7-5BCC9920B820}" type="presOf" srcId="{21740EF6-11F3-7441-8500-3E244DE1A82B}" destId="{B7A1EC6C-875F-EF41-8822-45A4F5BA3C80}" srcOrd="1" destOrd="0" presId="urn:microsoft.com/office/officeart/2005/8/layout/cycle2"/>
    <dgm:cxn modelId="{A4B6E78E-FFA5-D24A-85CB-E9E09E3B2F2A}" srcId="{34DE3674-986F-5649-8758-6612A5E11AE8}" destId="{9AACDA94-71B4-4E44-A9DF-67BE4E53FA4B}" srcOrd="5" destOrd="0" parTransId="{BFB2D092-6D9D-E043-BFFD-D601C0FBAE1B}" sibTransId="{6DCE7F60-4E90-0F4D-AA37-C0DB8136CE97}"/>
    <dgm:cxn modelId="{F5DF4495-71CA-DD42-92F4-309DB0C354AA}" type="presOf" srcId="{6DCE7F60-4E90-0F4D-AA37-C0DB8136CE97}" destId="{E633BE93-30D8-0144-8C98-DBB8E81804DA}" srcOrd="0" destOrd="0" presId="urn:microsoft.com/office/officeart/2005/8/layout/cycle2"/>
    <dgm:cxn modelId="{560B55A1-41F3-D54A-88EE-D3A75D605EB0}" type="presOf" srcId="{6DCE7F60-4E90-0F4D-AA37-C0DB8136CE97}" destId="{056B2953-C849-B743-AE2E-D442547EAC25}" srcOrd="1" destOrd="0" presId="urn:microsoft.com/office/officeart/2005/8/layout/cycle2"/>
    <dgm:cxn modelId="{86EAB9A1-B581-4D45-954A-BAAB646C33FC}" type="presOf" srcId="{21740EF6-11F3-7441-8500-3E244DE1A82B}" destId="{42141289-0592-614A-AE68-8BF4AC76152C}" srcOrd="0" destOrd="0" presId="urn:microsoft.com/office/officeart/2005/8/layout/cycle2"/>
    <dgm:cxn modelId="{19AC9EA6-A870-4B4C-ADF2-8679555B13FC}" type="presOf" srcId="{72913C0D-4FCF-D242-8DD2-46492C4B7344}" destId="{4109BF14-D95B-C244-952A-36E6416253B2}" srcOrd="1" destOrd="0" presId="urn:microsoft.com/office/officeart/2005/8/layout/cycle2"/>
    <dgm:cxn modelId="{F47E51BA-A147-424E-8FF7-B708F5C017BC}" type="presOf" srcId="{DB68C039-0988-6D4B-9EB4-4E27A5BB73E5}" destId="{2E9352A5-05F6-D84D-A8D1-FD0668B6E97D}" srcOrd="0" destOrd="0" presId="urn:microsoft.com/office/officeart/2005/8/layout/cycle2"/>
    <dgm:cxn modelId="{C7F8BFBE-F78F-6F48-A8FA-D6423C14900A}" type="presOf" srcId="{E9981840-CDAB-E444-883F-47CA06FE8017}" destId="{AEEDE850-82A9-C440-A55E-7AED0E113095}" srcOrd="1" destOrd="0" presId="urn:microsoft.com/office/officeart/2005/8/layout/cycle2"/>
    <dgm:cxn modelId="{EDC09CCB-FE81-BF40-8461-9930F5C5A343}" type="presOf" srcId="{41077ECF-B7FF-764F-BEE4-68DB211ED5D4}" destId="{35F137C9-42CE-C848-91A3-9E303D791AC2}" srcOrd="0" destOrd="0" presId="urn:microsoft.com/office/officeart/2005/8/layout/cycle2"/>
    <dgm:cxn modelId="{4A3B6BE7-47C2-3440-A53D-0FB94FAC3574}" type="presOf" srcId="{72913C0D-4FCF-D242-8DD2-46492C4B7344}" destId="{BC597700-F5D5-9842-8EF6-009693E19619}" srcOrd="0" destOrd="0" presId="urn:microsoft.com/office/officeart/2005/8/layout/cycle2"/>
    <dgm:cxn modelId="{4B96F3FC-2363-B544-B2DB-50DE4EA06B55}" type="presOf" srcId="{6EEA708F-7250-B94B-9CDB-55D21E54FF13}" destId="{3A8ED2F1-D936-A14D-B436-9A76A00A343A}" srcOrd="0" destOrd="0" presId="urn:microsoft.com/office/officeart/2005/8/layout/cycle2"/>
    <dgm:cxn modelId="{DD78F79D-2572-D54E-A37C-F6A9421842AE}" type="presParOf" srcId="{C71C4438-20FE-BA47-AE07-EE3BCE3CE687}" destId="{35F137C9-42CE-C848-91A3-9E303D791AC2}" srcOrd="0" destOrd="0" presId="urn:microsoft.com/office/officeart/2005/8/layout/cycle2"/>
    <dgm:cxn modelId="{2ACCA87F-ACDB-1049-B5FA-C6CDFCC0435A}" type="presParOf" srcId="{C71C4438-20FE-BA47-AE07-EE3BCE3CE687}" destId="{9F48EC3B-2E28-0948-A7F6-88862D701259}" srcOrd="1" destOrd="0" presId="urn:microsoft.com/office/officeart/2005/8/layout/cycle2"/>
    <dgm:cxn modelId="{1984B731-3973-5242-ACC9-2428C66920F5}" type="presParOf" srcId="{9F48EC3B-2E28-0948-A7F6-88862D701259}" destId="{7D4A1DF4-597F-4D45-8643-3F31FD0D5005}" srcOrd="0" destOrd="0" presId="urn:microsoft.com/office/officeart/2005/8/layout/cycle2"/>
    <dgm:cxn modelId="{928AB49F-6287-924B-A2E5-89C812EBE39E}" type="presParOf" srcId="{C71C4438-20FE-BA47-AE07-EE3BCE3CE687}" destId="{FDD79030-B71E-714E-BBB3-6877A72B8064}" srcOrd="2" destOrd="0" presId="urn:microsoft.com/office/officeart/2005/8/layout/cycle2"/>
    <dgm:cxn modelId="{45A2765C-D0D3-B440-B150-4EB483A21393}" type="presParOf" srcId="{C71C4438-20FE-BA47-AE07-EE3BCE3CE687}" destId="{D5D63ACC-A616-6E4B-92A6-C27DF3FE07D0}" srcOrd="3" destOrd="0" presId="urn:microsoft.com/office/officeart/2005/8/layout/cycle2"/>
    <dgm:cxn modelId="{F856A35E-4E8F-1B4B-8CD8-730CB9EF2A4E}" type="presParOf" srcId="{D5D63ACC-A616-6E4B-92A6-C27DF3FE07D0}" destId="{AEEDE850-82A9-C440-A55E-7AED0E113095}" srcOrd="0" destOrd="0" presId="urn:microsoft.com/office/officeart/2005/8/layout/cycle2"/>
    <dgm:cxn modelId="{A5467904-2E31-734F-9E27-0949E2A2455A}" type="presParOf" srcId="{C71C4438-20FE-BA47-AE07-EE3BCE3CE687}" destId="{3A8ED2F1-D936-A14D-B436-9A76A00A343A}" srcOrd="4" destOrd="0" presId="urn:microsoft.com/office/officeart/2005/8/layout/cycle2"/>
    <dgm:cxn modelId="{E0CD0414-DEFB-C74D-B18A-52EEB56D17E4}" type="presParOf" srcId="{C71C4438-20FE-BA47-AE07-EE3BCE3CE687}" destId="{42141289-0592-614A-AE68-8BF4AC76152C}" srcOrd="5" destOrd="0" presId="urn:microsoft.com/office/officeart/2005/8/layout/cycle2"/>
    <dgm:cxn modelId="{C4CCE37E-13C0-C24B-B6C3-E8EBCEEA0CCB}" type="presParOf" srcId="{42141289-0592-614A-AE68-8BF4AC76152C}" destId="{B7A1EC6C-875F-EF41-8822-45A4F5BA3C80}" srcOrd="0" destOrd="0" presId="urn:microsoft.com/office/officeart/2005/8/layout/cycle2"/>
    <dgm:cxn modelId="{20C6690F-8BE9-5341-98FB-F00E40BADD39}" type="presParOf" srcId="{C71C4438-20FE-BA47-AE07-EE3BCE3CE687}" destId="{2E9352A5-05F6-D84D-A8D1-FD0668B6E97D}" srcOrd="6" destOrd="0" presId="urn:microsoft.com/office/officeart/2005/8/layout/cycle2"/>
    <dgm:cxn modelId="{C44429B5-20C3-064E-B3B6-54D221E4A678}" type="presParOf" srcId="{C71C4438-20FE-BA47-AE07-EE3BCE3CE687}" destId="{67755708-42D4-844C-8AFF-B9D9F37E45AD}" srcOrd="7" destOrd="0" presId="urn:microsoft.com/office/officeart/2005/8/layout/cycle2"/>
    <dgm:cxn modelId="{1A1E9256-47FA-1C44-9B7C-0905435032B4}" type="presParOf" srcId="{67755708-42D4-844C-8AFF-B9D9F37E45AD}" destId="{6819D5A2-A5CD-0F45-A8DC-6F90E59EE523}" srcOrd="0" destOrd="0" presId="urn:microsoft.com/office/officeart/2005/8/layout/cycle2"/>
    <dgm:cxn modelId="{FA8CB0E8-6279-2643-9D31-53360457B357}" type="presParOf" srcId="{C71C4438-20FE-BA47-AE07-EE3BCE3CE687}" destId="{B3E20AD2-F4C6-7E4B-99C6-CEEE13664454}" srcOrd="8" destOrd="0" presId="urn:microsoft.com/office/officeart/2005/8/layout/cycle2"/>
    <dgm:cxn modelId="{E1B15F83-218A-3348-95D9-AF3DAC9B6133}" type="presParOf" srcId="{C71C4438-20FE-BA47-AE07-EE3BCE3CE687}" destId="{BC597700-F5D5-9842-8EF6-009693E19619}" srcOrd="9" destOrd="0" presId="urn:microsoft.com/office/officeart/2005/8/layout/cycle2"/>
    <dgm:cxn modelId="{35F96631-43D5-034F-89CD-7DB648B90927}" type="presParOf" srcId="{BC597700-F5D5-9842-8EF6-009693E19619}" destId="{4109BF14-D95B-C244-952A-36E6416253B2}" srcOrd="0" destOrd="0" presId="urn:microsoft.com/office/officeart/2005/8/layout/cycle2"/>
    <dgm:cxn modelId="{A75D63C0-F43D-3D47-946C-42187C4A1448}" type="presParOf" srcId="{C71C4438-20FE-BA47-AE07-EE3BCE3CE687}" destId="{764C9624-9267-764D-975B-671EC3040719}" srcOrd="10" destOrd="0" presId="urn:microsoft.com/office/officeart/2005/8/layout/cycle2"/>
    <dgm:cxn modelId="{327D1E3D-799C-5340-B43C-084F7DAA0BCF}" type="presParOf" srcId="{C71C4438-20FE-BA47-AE07-EE3BCE3CE687}" destId="{E633BE93-30D8-0144-8C98-DBB8E81804DA}" srcOrd="11" destOrd="0" presId="urn:microsoft.com/office/officeart/2005/8/layout/cycle2"/>
    <dgm:cxn modelId="{9ECAE119-5291-C941-A04E-28029FCB4257}" type="presParOf" srcId="{E633BE93-30D8-0144-8C98-DBB8E81804DA}" destId="{056B2953-C849-B743-AE2E-D442547EAC25}" srcOrd="0" destOrd="0" presId="urn:microsoft.com/office/officeart/2005/8/layout/cycle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7E5B500-D95B-D447-B388-DE8B60EF86F3}" type="doc">
      <dgm:prSet loTypeId="urn:microsoft.com/office/officeart/2008/layout/LinedList" loCatId="" qsTypeId="urn:microsoft.com/office/officeart/2005/8/quickstyle/simple1" qsCatId="simple" csTypeId="urn:microsoft.com/office/officeart/2005/8/colors/accent1_2" csCatId="accent1" phldr="1"/>
      <dgm:spPr/>
      <dgm:t>
        <a:bodyPr/>
        <a:lstStyle/>
        <a:p>
          <a:endParaRPr lang="en-US"/>
        </a:p>
      </dgm:t>
    </dgm:pt>
    <dgm:pt modelId="{771DAEF5-3297-6544-A11E-2488ED351B1B}">
      <dgm:prSet phldrT="[Text]"/>
      <dgm:spPr/>
      <dgm:t>
        <a:bodyPr/>
        <a:lstStyle/>
        <a:p>
          <a:r>
            <a:rPr lang="en-US" b="0" i="0" u="none" dirty="0"/>
            <a:t>Define DLP Objectives</a:t>
          </a:r>
          <a:endParaRPr lang="en-US" dirty="0"/>
        </a:p>
      </dgm:t>
    </dgm:pt>
    <dgm:pt modelId="{369ED904-DFD3-B945-87B6-5C3015337EE4}" type="parTrans" cxnId="{F372B748-02AB-5248-B56D-7D0F1A6C5D5A}">
      <dgm:prSet/>
      <dgm:spPr/>
      <dgm:t>
        <a:bodyPr/>
        <a:lstStyle/>
        <a:p>
          <a:endParaRPr lang="en-US"/>
        </a:p>
      </dgm:t>
    </dgm:pt>
    <dgm:pt modelId="{BC570DCC-3228-A44E-9B0C-CB01EE88B6A9}" type="sibTrans" cxnId="{F372B748-02AB-5248-B56D-7D0F1A6C5D5A}">
      <dgm:prSet/>
      <dgm:spPr/>
      <dgm:t>
        <a:bodyPr/>
        <a:lstStyle/>
        <a:p>
          <a:endParaRPr lang="en-US"/>
        </a:p>
      </dgm:t>
    </dgm:pt>
    <dgm:pt modelId="{AEEB88B9-D8FE-F343-84B2-F50B5C30CE49}" type="asst">
      <dgm:prSet phldrT="[Text]"/>
      <dgm:spPr/>
      <dgm:t>
        <a:bodyPr/>
        <a:lstStyle/>
        <a:p>
          <a:r>
            <a:rPr lang="en-US" b="0" i="0" u="none" dirty="0"/>
            <a:t>Data Discovery &amp; Classification</a:t>
          </a:r>
          <a:endParaRPr lang="en-US" dirty="0"/>
        </a:p>
      </dgm:t>
    </dgm:pt>
    <dgm:pt modelId="{D00911BC-5446-324D-B85E-5D6CD0B2F473}" type="parTrans" cxnId="{7F2FC9EC-5FF4-3844-A867-87C351BC73B3}">
      <dgm:prSet/>
      <dgm:spPr/>
      <dgm:t>
        <a:bodyPr/>
        <a:lstStyle/>
        <a:p>
          <a:endParaRPr lang="en-US"/>
        </a:p>
      </dgm:t>
    </dgm:pt>
    <dgm:pt modelId="{B405A421-3FAA-4B4F-A8AF-0B8DE27499A4}" type="sibTrans" cxnId="{7F2FC9EC-5FF4-3844-A867-87C351BC73B3}">
      <dgm:prSet/>
      <dgm:spPr/>
      <dgm:t>
        <a:bodyPr/>
        <a:lstStyle/>
        <a:p>
          <a:endParaRPr lang="en-US"/>
        </a:p>
      </dgm:t>
    </dgm:pt>
    <dgm:pt modelId="{F1E6CE7A-9D67-ED4B-AD8C-B4AD43ADF5E2}">
      <dgm:prSet phldrT="[Text]"/>
      <dgm:spPr/>
      <dgm:t>
        <a:bodyPr/>
        <a:lstStyle/>
        <a:p>
          <a:r>
            <a:rPr lang="en-US" b="0" i="0" u="none" dirty="0"/>
            <a:t>Identify data repositories</a:t>
          </a:r>
          <a:endParaRPr lang="en-US" dirty="0"/>
        </a:p>
      </dgm:t>
    </dgm:pt>
    <dgm:pt modelId="{3E19925A-BC03-1C40-AD34-A8C56C3CA20C}" type="parTrans" cxnId="{DE6D66D2-86DF-AC4A-82F3-353717FEB7AF}">
      <dgm:prSet/>
      <dgm:spPr/>
      <dgm:t>
        <a:bodyPr/>
        <a:lstStyle/>
        <a:p>
          <a:endParaRPr lang="en-US"/>
        </a:p>
      </dgm:t>
    </dgm:pt>
    <dgm:pt modelId="{3CA6947F-3EB1-744F-9A71-CD44BBCE3C5C}" type="sibTrans" cxnId="{DE6D66D2-86DF-AC4A-82F3-353717FEB7AF}">
      <dgm:prSet/>
      <dgm:spPr/>
      <dgm:t>
        <a:bodyPr/>
        <a:lstStyle/>
        <a:p>
          <a:endParaRPr lang="en-US"/>
        </a:p>
      </dgm:t>
    </dgm:pt>
    <dgm:pt modelId="{A2660687-D6F3-3F4E-B3F2-D59D04C9DC35}">
      <dgm:prSet phldrT="[Text]"/>
      <dgm:spPr/>
      <dgm:t>
        <a:bodyPr/>
        <a:lstStyle/>
        <a:p>
          <a:r>
            <a:rPr lang="en-US" dirty="0"/>
            <a:t>Classify data based on sensitivity</a:t>
          </a:r>
        </a:p>
      </dgm:t>
    </dgm:pt>
    <dgm:pt modelId="{A1B459B3-E86D-FF44-AC37-912992098443}" type="parTrans" cxnId="{1DD9DAF4-2DCC-3C48-983E-AB7600F1D837}">
      <dgm:prSet/>
      <dgm:spPr/>
      <dgm:t>
        <a:bodyPr/>
        <a:lstStyle/>
        <a:p>
          <a:endParaRPr lang="en-US"/>
        </a:p>
      </dgm:t>
    </dgm:pt>
    <dgm:pt modelId="{8A44DA41-116B-154A-BD2E-889CD18EB5D6}" type="sibTrans" cxnId="{1DD9DAF4-2DCC-3C48-983E-AB7600F1D837}">
      <dgm:prSet/>
      <dgm:spPr/>
      <dgm:t>
        <a:bodyPr/>
        <a:lstStyle/>
        <a:p>
          <a:endParaRPr lang="en-US"/>
        </a:p>
      </dgm:t>
    </dgm:pt>
    <dgm:pt modelId="{B26440FF-AB87-3B42-9D2F-354C6CBC4D20}">
      <dgm:prSet phldrT="[Text]"/>
      <dgm:spPr/>
      <dgm:t>
        <a:bodyPr/>
        <a:lstStyle/>
        <a:p>
          <a:r>
            <a:rPr lang="en-US" dirty="0"/>
            <a:t>Public</a:t>
          </a:r>
        </a:p>
      </dgm:t>
    </dgm:pt>
    <dgm:pt modelId="{C6D636AD-2C7A-1C49-B98D-34DBC3B38C3F}" type="parTrans" cxnId="{737FDDBB-E9BD-424D-9F2C-94DF97F44792}">
      <dgm:prSet/>
      <dgm:spPr/>
      <dgm:t>
        <a:bodyPr/>
        <a:lstStyle/>
        <a:p>
          <a:endParaRPr lang="en-US"/>
        </a:p>
      </dgm:t>
    </dgm:pt>
    <dgm:pt modelId="{D1EE3CEA-909C-EE48-AB3F-813061904DD3}" type="sibTrans" cxnId="{737FDDBB-E9BD-424D-9F2C-94DF97F44792}">
      <dgm:prSet/>
      <dgm:spPr/>
      <dgm:t>
        <a:bodyPr/>
        <a:lstStyle/>
        <a:p>
          <a:endParaRPr lang="en-US"/>
        </a:p>
      </dgm:t>
    </dgm:pt>
    <dgm:pt modelId="{E8809542-412A-2541-B525-EC0A85DC5961}">
      <dgm:prSet/>
      <dgm:spPr/>
      <dgm:t>
        <a:bodyPr/>
        <a:lstStyle/>
        <a:p>
          <a:r>
            <a:rPr lang="en-US" b="0" i="0" u="none" dirty="0"/>
            <a:t>Identify critical data</a:t>
          </a:r>
          <a:endParaRPr lang="en-US" dirty="0"/>
        </a:p>
      </dgm:t>
    </dgm:pt>
    <dgm:pt modelId="{42AAF1D2-0891-6847-96D2-C159E3AEB2FF}" type="parTrans" cxnId="{1391362B-36AD-C34D-842B-1D0A6DDC6A38}">
      <dgm:prSet/>
      <dgm:spPr/>
      <dgm:t>
        <a:bodyPr/>
        <a:lstStyle/>
        <a:p>
          <a:endParaRPr lang="en-US"/>
        </a:p>
      </dgm:t>
    </dgm:pt>
    <dgm:pt modelId="{A8F2CA04-FE1D-0C44-A638-BCA6A4E4D4D0}" type="sibTrans" cxnId="{1391362B-36AD-C34D-842B-1D0A6DDC6A38}">
      <dgm:prSet/>
      <dgm:spPr/>
      <dgm:t>
        <a:bodyPr/>
        <a:lstStyle/>
        <a:p>
          <a:endParaRPr lang="en-US"/>
        </a:p>
      </dgm:t>
    </dgm:pt>
    <dgm:pt modelId="{BC0FBE49-14A1-0C4B-B7DD-679536A9DD4F}">
      <dgm:prSet/>
      <dgm:spPr/>
      <dgm:t>
        <a:bodyPr/>
        <a:lstStyle/>
        <a:p>
          <a:r>
            <a:rPr lang="en-US" b="0" i="0" u="none" dirty="0"/>
            <a:t>Define protection goals</a:t>
          </a:r>
          <a:endParaRPr lang="en-US" dirty="0"/>
        </a:p>
      </dgm:t>
    </dgm:pt>
    <dgm:pt modelId="{F6567463-88F3-2C41-A981-0A0C845E359D}" type="parTrans" cxnId="{FBEA1AC5-A9FE-714B-80D2-E804AF5C9F06}">
      <dgm:prSet/>
      <dgm:spPr/>
      <dgm:t>
        <a:bodyPr/>
        <a:lstStyle/>
        <a:p>
          <a:endParaRPr lang="en-US"/>
        </a:p>
      </dgm:t>
    </dgm:pt>
    <dgm:pt modelId="{D1E379B6-67DC-E84C-BE3D-D60866F394E9}" type="sibTrans" cxnId="{FBEA1AC5-A9FE-714B-80D2-E804AF5C9F06}">
      <dgm:prSet/>
      <dgm:spPr/>
      <dgm:t>
        <a:bodyPr/>
        <a:lstStyle/>
        <a:p>
          <a:endParaRPr lang="en-US"/>
        </a:p>
      </dgm:t>
    </dgm:pt>
    <dgm:pt modelId="{830E9265-6199-8B4C-A913-E5A70BC1AA38}">
      <dgm:prSet/>
      <dgm:spPr/>
      <dgm:t>
        <a:bodyPr/>
        <a:lstStyle/>
        <a:p>
          <a:r>
            <a:rPr lang="en-US" b="0" i="0" u="none" dirty="0"/>
            <a:t>Set risk tolerance thresholds</a:t>
          </a:r>
          <a:endParaRPr lang="en-US" dirty="0"/>
        </a:p>
      </dgm:t>
    </dgm:pt>
    <dgm:pt modelId="{1A08BC32-5673-704A-9942-6D730E4862FA}" type="parTrans" cxnId="{F3166B93-FFE8-9948-BA77-B2342050E29D}">
      <dgm:prSet/>
      <dgm:spPr/>
      <dgm:t>
        <a:bodyPr/>
        <a:lstStyle/>
        <a:p>
          <a:endParaRPr lang="en-US"/>
        </a:p>
      </dgm:t>
    </dgm:pt>
    <dgm:pt modelId="{491CD9F6-2E17-7F4B-BEB8-CF4B65E2E78F}" type="sibTrans" cxnId="{F3166B93-FFE8-9948-BA77-B2342050E29D}">
      <dgm:prSet/>
      <dgm:spPr/>
      <dgm:t>
        <a:bodyPr/>
        <a:lstStyle/>
        <a:p>
          <a:endParaRPr lang="en-US"/>
        </a:p>
      </dgm:t>
    </dgm:pt>
    <dgm:pt modelId="{2B94E9F4-4497-374F-9624-02672F3CAD14}">
      <dgm:prSet phldrT="[Text]"/>
      <dgm:spPr/>
      <dgm:t>
        <a:bodyPr/>
        <a:lstStyle/>
        <a:p>
          <a:r>
            <a:rPr lang="en-US" dirty="0"/>
            <a:t>Internal</a:t>
          </a:r>
        </a:p>
      </dgm:t>
    </dgm:pt>
    <dgm:pt modelId="{50ECEB4A-16A8-674F-8899-B7A4215A8926}" type="parTrans" cxnId="{B0BA12FA-71AA-D14B-971F-1A299B4CE306}">
      <dgm:prSet/>
      <dgm:spPr/>
      <dgm:t>
        <a:bodyPr/>
        <a:lstStyle/>
        <a:p>
          <a:endParaRPr lang="en-US"/>
        </a:p>
      </dgm:t>
    </dgm:pt>
    <dgm:pt modelId="{AD7EE1C9-90A7-9745-AC72-910637C5C945}" type="sibTrans" cxnId="{B0BA12FA-71AA-D14B-971F-1A299B4CE306}">
      <dgm:prSet/>
      <dgm:spPr/>
      <dgm:t>
        <a:bodyPr/>
        <a:lstStyle/>
        <a:p>
          <a:endParaRPr lang="en-US"/>
        </a:p>
      </dgm:t>
    </dgm:pt>
    <dgm:pt modelId="{6F95D43F-5B67-8E4B-9BEF-95242FDDF779}">
      <dgm:prSet phldrT="[Text]"/>
      <dgm:spPr/>
      <dgm:t>
        <a:bodyPr/>
        <a:lstStyle/>
        <a:p>
          <a:r>
            <a:rPr lang="en-US" dirty="0"/>
            <a:t>Confidential </a:t>
          </a:r>
        </a:p>
      </dgm:t>
    </dgm:pt>
    <dgm:pt modelId="{062DB958-249D-574D-86C3-316C457F4C29}" type="parTrans" cxnId="{29C5CA43-483D-2746-9F7C-DE8C3A0F8DD8}">
      <dgm:prSet/>
      <dgm:spPr/>
      <dgm:t>
        <a:bodyPr/>
        <a:lstStyle/>
        <a:p>
          <a:endParaRPr lang="en-US"/>
        </a:p>
      </dgm:t>
    </dgm:pt>
    <dgm:pt modelId="{CA743E4D-8828-A845-898C-4D80510BA68F}" type="sibTrans" cxnId="{29C5CA43-483D-2746-9F7C-DE8C3A0F8DD8}">
      <dgm:prSet/>
      <dgm:spPr/>
      <dgm:t>
        <a:bodyPr/>
        <a:lstStyle/>
        <a:p>
          <a:endParaRPr lang="en-US"/>
        </a:p>
      </dgm:t>
    </dgm:pt>
    <dgm:pt modelId="{B78216AB-D370-6548-91CB-C9D47AF65706}">
      <dgm:prSet phldrT="[Text]"/>
      <dgm:spPr/>
      <dgm:t>
        <a:bodyPr/>
        <a:lstStyle/>
        <a:p>
          <a:r>
            <a:rPr lang="en-US" dirty="0"/>
            <a:t>Restricted</a:t>
          </a:r>
        </a:p>
      </dgm:t>
    </dgm:pt>
    <dgm:pt modelId="{850663B0-705F-8647-AFBA-FAFF1089BBB4}" type="parTrans" cxnId="{D35313D9-1DBD-6447-8F80-E241DF204F61}">
      <dgm:prSet/>
      <dgm:spPr/>
      <dgm:t>
        <a:bodyPr/>
        <a:lstStyle/>
        <a:p>
          <a:endParaRPr lang="en-US"/>
        </a:p>
      </dgm:t>
    </dgm:pt>
    <dgm:pt modelId="{FA815B28-740F-784F-AEBA-CA21FDC146E0}" type="sibTrans" cxnId="{D35313D9-1DBD-6447-8F80-E241DF204F61}">
      <dgm:prSet/>
      <dgm:spPr/>
      <dgm:t>
        <a:bodyPr/>
        <a:lstStyle/>
        <a:p>
          <a:endParaRPr lang="en-US"/>
        </a:p>
      </dgm:t>
    </dgm:pt>
    <dgm:pt modelId="{5A194666-D6E7-B240-8665-B91D15C43DA3}">
      <dgm:prSet/>
      <dgm:spPr/>
      <dgm:t>
        <a:bodyPr/>
        <a:lstStyle/>
        <a:p>
          <a:r>
            <a:rPr lang="en-US" dirty="0"/>
            <a:t>Data Flow Mapping</a:t>
          </a:r>
        </a:p>
      </dgm:t>
    </dgm:pt>
    <dgm:pt modelId="{643B0493-8616-394A-83F5-5A617717E86E}" type="parTrans" cxnId="{4D34C4BB-0C00-B446-B658-CC69E2C19052}">
      <dgm:prSet/>
      <dgm:spPr/>
      <dgm:t>
        <a:bodyPr/>
        <a:lstStyle/>
        <a:p>
          <a:endParaRPr lang="en-US"/>
        </a:p>
      </dgm:t>
    </dgm:pt>
    <dgm:pt modelId="{08519B17-86AD-D34A-A341-2CE71E067817}" type="sibTrans" cxnId="{4D34C4BB-0C00-B446-B658-CC69E2C19052}">
      <dgm:prSet/>
      <dgm:spPr/>
      <dgm:t>
        <a:bodyPr/>
        <a:lstStyle/>
        <a:p>
          <a:endParaRPr lang="en-US"/>
        </a:p>
      </dgm:t>
    </dgm:pt>
    <dgm:pt modelId="{74923C8A-E9A8-104B-AD06-6C18CD89FFB1}">
      <dgm:prSet/>
      <dgm:spPr/>
      <dgm:t>
        <a:bodyPr/>
        <a:lstStyle/>
        <a:p>
          <a:r>
            <a:rPr lang="en-US" dirty="0"/>
            <a:t>Identify how data moves in and out of the organization </a:t>
          </a:r>
        </a:p>
      </dgm:t>
    </dgm:pt>
    <dgm:pt modelId="{845EC049-4C61-CD44-933E-D5047D929772}" type="parTrans" cxnId="{65F9450B-28B8-994C-B860-F2B06CB26833}">
      <dgm:prSet/>
      <dgm:spPr/>
      <dgm:t>
        <a:bodyPr/>
        <a:lstStyle/>
        <a:p>
          <a:endParaRPr lang="en-US"/>
        </a:p>
      </dgm:t>
    </dgm:pt>
    <dgm:pt modelId="{77888B55-20B5-2547-85A3-2139D430302B}" type="sibTrans" cxnId="{65F9450B-28B8-994C-B860-F2B06CB26833}">
      <dgm:prSet/>
      <dgm:spPr/>
      <dgm:t>
        <a:bodyPr/>
        <a:lstStyle/>
        <a:p>
          <a:endParaRPr lang="en-US"/>
        </a:p>
      </dgm:t>
    </dgm:pt>
    <dgm:pt modelId="{35B9A3F2-A1BC-9143-A492-361F349D73C8}">
      <dgm:prSet/>
      <dgm:spPr/>
      <dgm:t>
        <a:bodyPr/>
        <a:lstStyle/>
        <a:p>
          <a:r>
            <a:rPr lang="en-US" dirty="0"/>
            <a:t>Map data transfer path and storge </a:t>
          </a:r>
        </a:p>
      </dgm:t>
    </dgm:pt>
    <dgm:pt modelId="{D7DD2A5E-3395-2443-A61A-A50B76DAFA9F}" type="parTrans" cxnId="{83174B30-3604-4A42-8D77-93FE566BD3ED}">
      <dgm:prSet/>
      <dgm:spPr/>
      <dgm:t>
        <a:bodyPr/>
        <a:lstStyle/>
        <a:p>
          <a:endParaRPr lang="en-US"/>
        </a:p>
      </dgm:t>
    </dgm:pt>
    <dgm:pt modelId="{A3B479BF-86A0-954E-A1A7-EED1D00C1DF4}" type="sibTrans" cxnId="{83174B30-3604-4A42-8D77-93FE566BD3ED}">
      <dgm:prSet/>
      <dgm:spPr/>
      <dgm:t>
        <a:bodyPr/>
        <a:lstStyle/>
        <a:p>
          <a:endParaRPr lang="en-US"/>
        </a:p>
      </dgm:t>
    </dgm:pt>
    <dgm:pt modelId="{A27F9349-A2BD-CB47-82C3-7EC67900516C}">
      <dgm:prSet/>
      <dgm:spPr/>
      <dgm:t>
        <a:bodyPr/>
        <a:lstStyle/>
        <a:p>
          <a:r>
            <a:rPr lang="en-US" dirty="0"/>
            <a:t>Identify potential leakage points </a:t>
          </a:r>
        </a:p>
      </dgm:t>
    </dgm:pt>
    <dgm:pt modelId="{B3984009-F1BF-FE46-AD58-501636838BFD}" type="parTrans" cxnId="{480C2D40-5F4C-3540-965B-C9D443C1D55D}">
      <dgm:prSet/>
      <dgm:spPr/>
      <dgm:t>
        <a:bodyPr/>
        <a:lstStyle/>
        <a:p>
          <a:endParaRPr lang="en-US"/>
        </a:p>
      </dgm:t>
    </dgm:pt>
    <dgm:pt modelId="{FC6BFF49-5FDC-F74B-8522-4D5120C365E0}" type="sibTrans" cxnId="{480C2D40-5F4C-3540-965B-C9D443C1D55D}">
      <dgm:prSet/>
      <dgm:spPr/>
      <dgm:t>
        <a:bodyPr/>
        <a:lstStyle/>
        <a:p>
          <a:endParaRPr lang="en-US"/>
        </a:p>
      </dgm:t>
    </dgm:pt>
    <dgm:pt modelId="{DE4A5914-CC67-4F4C-A1EC-929397F4DC5A}">
      <dgm:prSet/>
      <dgm:spPr/>
      <dgm:t>
        <a:bodyPr/>
        <a:lstStyle/>
        <a:p>
          <a:r>
            <a:rPr lang="en-US" dirty="0"/>
            <a:t>Implement DLP solution </a:t>
          </a:r>
        </a:p>
      </dgm:t>
    </dgm:pt>
    <dgm:pt modelId="{55FE03BA-2192-DB4C-B73B-0D157453327F}" type="parTrans" cxnId="{B0DC4D37-872F-444E-990A-06BC6EA04AB7}">
      <dgm:prSet/>
      <dgm:spPr/>
      <dgm:t>
        <a:bodyPr/>
        <a:lstStyle/>
        <a:p>
          <a:endParaRPr lang="en-US"/>
        </a:p>
      </dgm:t>
    </dgm:pt>
    <dgm:pt modelId="{4117D476-6FEF-0D40-A730-E0279E1ED754}" type="sibTrans" cxnId="{B0DC4D37-872F-444E-990A-06BC6EA04AB7}">
      <dgm:prSet/>
      <dgm:spPr/>
      <dgm:t>
        <a:bodyPr/>
        <a:lstStyle/>
        <a:p>
          <a:endParaRPr lang="en-US"/>
        </a:p>
      </dgm:t>
    </dgm:pt>
    <dgm:pt modelId="{6CCD15E9-76AF-C545-989E-FED78190FF51}">
      <dgm:prSet/>
      <dgm:spPr/>
      <dgm:t>
        <a:bodyPr/>
        <a:lstStyle/>
        <a:p>
          <a:r>
            <a:rPr lang="en-US" dirty="0"/>
            <a:t>Endpoint based </a:t>
          </a:r>
        </a:p>
      </dgm:t>
    </dgm:pt>
    <dgm:pt modelId="{E204C7F9-9AF2-8544-9E67-6F895B92197A}" type="parTrans" cxnId="{A9BB8A4C-3DCA-FC4C-A964-BFDB236648D4}">
      <dgm:prSet/>
      <dgm:spPr/>
      <dgm:t>
        <a:bodyPr/>
        <a:lstStyle/>
        <a:p>
          <a:endParaRPr lang="en-US"/>
        </a:p>
      </dgm:t>
    </dgm:pt>
    <dgm:pt modelId="{94CD97F2-3851-1D48-A179-E4E2EE616263}" type="sibTrans" cxnId="{A9BB8A4C-3DCA-FC4C-A964-BFDB236648D4}">
      <dgm:prSet/>
      <dgm:spPr/>
      <dgm:t>
        <a:bodyPr/>
        <a:lstStyle/>
        <a:p>
          <a:endParaRPr lang="en-US"/>
        </a:p>
      </dgm:t>
    </dgm:pt>
    <dgm:pt modelId="{398525A5-6427-8E47-BC3B-8DFDC5BB8924}">
      <dgm:prSet/>
      <dgm:spPr/>
      <dgm:t>
        <a:bodyPr/>
        <a:lstStyle/>
        <a:p>
          <a:r>
            <a:rPr lang="en-US" dirty="0"/>
            <a:t>Network based</a:t>
          </a:r>
        </a:p>
      </dgm:t>
    </dgm:pt>
    <dgm:pt modelId="{113CA210-46B5-8641-A067-598F89937284}" type="parTrans" cxnId="{DB538C21-6C81-364F-A6B1-77426458E60D}">
      <dgm:prSet/>
      <dgm:spPr/>
      <dgm:t>
        <a:bodyPr/>
        <a:lstStyle/>
        <a:p>
          <a:endParaRPr lang="en-US"/>
        </a:p>
      </dgm:t>
    </dgm:pt>
    <dgm:pt modelId="{9BF5B144-A1D5-CB49-86FC-70DECF24A0B1}" type="sibTrans" cxnId="{DB538C21-6C81-364F-A6B1-77426458E60D}">
      <dgm:prSet/>
      <dgm:spPr/>
      <dgm:t>
        <a:bodyPr/>
        <a:lstStyle/>
        <a:p>
          <a:endParaRPr lang="en-US"/>
        </a:p>
      </dgm:t>
    </dgm:pt>
    <dgm:pt modelId="{941BE594-62C2-974D-951E-5546F41B08B3}">
      <dgm:prSet/>
      <dgm:spPr/>
      <dgm:t>
        <a:bodyPr/>
        <a:lstStyle/>
        <a:p>
          <a:r>
            <a:rPr lang="en-US" dirty="0"/>
            <a:t>Storage based</a:t>
          </a:r>
        </a:p>
      </dgm:t>
    </dgm:pt>
    <dgm:pt modelId="{3BC7EAC1-D70C-984F-9B00-239ACCC1B41B}" type="parTrans" cxnId="{5E9CF204-EA8B-3D4C-A667-8EB7AB2B42A7}">
      <dgm:prSet/>
      <dgm:spPr/>
      <dgm:t>
        <a:bodyPr/>
        <a:lstStyle/>
        <a:p>
          <a:endParaRPr lang="en-US"/>
        </a:p>
      </dgm:t>
    </dgm:pt>
    <dgm:pt modelId="{4C75AAF5-7AAE-214E-A47E-044E8E8BCE32}" type="sibTrans" cxnId="{5E9CF204-EA8B-3D4C-A667-8EB7AB2B42A7}">
      <dgm:prSet/>
      <dgm:spPr/>
      <dgm:t>
        <a:bodyPr/>
        <a:lstStyle/>
        <a:p>
          <a:endParaRPr lang="en-US"/>
        </a:p>
      </dgm:t>
    </dgm:pt>
    <dgm:pt modelId="{1717C5D6-1429-4E49-AD27-AA8BCBFF0CB7}">
      <dgm:prSet/>
      <dgm:spPr/>
      <dgm:t>
        <a:bodyPr/>
        <a:lstStyle/>
        <a:p>
          <a:r>
            <a:rPr lang="en-US" dirty="0"/>
            <a:t>cloud based</a:t>
          </a:r>
        </a:p>
      </dgm:t>
    </dgm:pt>
    <dgm:pt modelId="{E0D003C9-650A-7940-BDA7-8D7AF091675A}" type="parTrans" cxnId="{0EB619A1-2FE1-754F-B6C4-FADF4D874B95}">
      <dgm:prSet/>
      <dgm:spPr/>
      <dgm:t>
        <a:bodyPr/>
        <a:lstStyle/>
        <a:p>
          <a:endParaRPr lang="en-US"/>
        </a:p>
      </dgm:t>
    </dgm:pt>
    <dgm:pt modelId="{69185512-5034-F847-92AD-606DAACED713}" type="sibTrans" cxnId="{0EB619A1-2FE1-754F-B6C4-FADF4D874B95}">
      <dgm:prSet/>
      <dgm:spPr/>
      <dgm:t>
        <a:bodyPr/>
        <a:lstStyle/>
        <a:p>
          <a:endParaRPr lang="en-US"/>
        </a:p>
      </dgm:t>
    </dgm:pt>
    <dgm:pt modelId="{DC1DA6D1-9B35-3346-918F-4343BF2441FB}">
      <dgm:prSet/>
      <dgm:spPr/>
      <dgm:t>
        <a:bodyPr/>
        <a:lstStyle/>
        <a:p>
          <a:r>
            <a:rPr lang="en-US" dirty="0"/>
            <a:t>Policy creation and management </a:t>
          </a:r>
        </a:p>
      </dgm:t>
    </dgm:pt>
    <dgm:pt modelId="{EB64D368-1054-9948-9A17-7B14A42F2443}" type="parTrans" cxnId="{C6E87A9E-2ED0-B340-BC69-B9102BB076CF}">
      <dgm:prSet/>
      <dgm:spPr/>
      <dgm:t>
        <a:bodyPr/>
        <a:lstStyle/>
        <a:p>
          <a:endParaRPr lang="en-US"/>
        </a:p>
      </dgm:t>
    </dgm:pt>
    <dgm:pt modelId="{FDD514B8-6AE2-9548-A76F-ED95AED0791C}" type="sibTrans" cxnId="{C6E87A9E-2ED0-B340-BC69-B9102BB076CF}">
      <dgm:prSet/>
      <dgm:spPr/>
      <dgm:t>
        <a:bodyPr/>
        <a:lstStyle/>
        <a:p>
          <a:endParaRPr lang="en-US"/>
        </a:p>
      </dgm:t>
    </dgm:pt>
    <dgm:pt modelId="{9F2EF6C6-451D-5749-910B-BA1A306E9543}">
      <dgm:prSet/>
      <dgm:spPr/>
      <dgm:t>
        <a:bodyPr/>
        <a:lstStyle/>
        <a:p>
          <a:r>
            <a:rPr lang="en-US" dirty="0"/>
            <a:t>Define acceptable use policies for data handling</a:t>
          </a:r>
        </a:p>
      </dgm:t>
    </dgm:pt>
    <dgm:pt modelId="{B6D14365-3AE5-084C-B007-28B2FFB2DA39}" type="parTrans" cxnId="{06041700-18D6-C049-96C0-D23FE8B0B6D6}">
      <dgm:prSet/>
      <dgm:spPr/>
      <dgm:t>
        <a:bodyPr/>
        <a:lstStyle/>
        <a:p>
          <a:endParaRPr lang="en-US"/>
        </a:p>
      </dgm:t>
    </dgm:pt>
    <dgm:pt modelId="{9C18C8B5-3F35-E447-B10F-218D8A118C27}" type="sibTrans" cxnId="{06041700-18D6-C049-96C0-D23FE8B0B6D6}">
      <dgm:prSet/>
      <dgm:spPr/>
      <dgm:t>
        <a:bodyPr/>
        <a:lstStyle/>
        <a:p>
          <a:endParaRPr lang="en-US"/>
        </a:p>
      </dgm:t>
    </dgm:pt>
    <dgm:pt modelId="{984D3641-0DF1-DE4C-9B63-DD67328B9AEA}">
      <dgm:prSet/>
      <dgm:spPr/>
      <dgm:t>
        <a:bodyPr/>
        <a:lstStyle/>
        <a:p>
          <a:r>
            <a:rPr lang="en-US" dirty="0"/>
            <a:t>Establish roles and permission for data access</a:t>
          </a:r>
        </a:p>
      </dgm:t>
    </dgm:pt>
    <dgm:pt modelId="{B08A1114-628E-BB4B-9163-B2D321A27208}" type="parTrans" cxnId="{2EDCF979-7624-9946-B174-432290F73C35}">
      <dgm:prSet/>
      <dgm:spPr/>
      <dgm:t>
        <a:bodyPr/>
        <a:lstStyle/>
        <a:p>
          <a:endParaRPr lang="en-US"/>
        </a:p>
      </dgm:t>
    </dgm:pt>
    <dgm:pt modelId="{BBF17681-8E3E-4949-BE14-719EA5F47BF8}" type="sibTrans" cxnId="{2EDCF979-7624-9946-B174-432290F73C35}">
      <dgm:prSet/>
      <dgm:spPr/>
      <dgm:t>
        <a:bodyPr/>
        <a:lstStyle/>
        <a:p>
          <a:endParaRPr lang="en-US"/>
        </a:p>
      </dgm:t>
    </dgm:pt>
    <dgm:pt modelId="{AD2A00BD-EF4B-2540-A073-A6BE6E374253}">
      <dgm:prSet/>
      <dgm:spPr/>
      <dgm:t>
        <a:bodyPr/>
        <a:lstStyle/>
        <a:p>
          <a:r>
            <a:rPr lang="en-US" dirty="0"/>
            <a:t>Create automated response with Knowledge base article</a:t>
          </a:r>
        </a:p>
      </dgm:t>
    </dgm:pt>
    <dgm:pt modelId="{EB92AF1F-5955-6D4D-B665-A6019742C793}" type="parTrans" cxnId="{48747F27-8CB1-A642-AE21-0D19A0100870}">
      <dgm:prSet/>
      <dgm:spPr/>
      <dgm:t>
        <a:bodyPr/>
        <a:lstStyle/>
        <a:p>
          <a:endParaRPr lang="en-US"/>
        </a:p>
      </dgm:t>
    </dgm:pt>
    <dgm:pt modelId="{5CB63C8E-DE81-A045-AA90-13A309713435}" type="sibTrans" cxnId="{48747F27-8CB1-A642-AE21-0D19A0100870}">
      <dgm:prSet/>
      <dgm:spPr/>
      <dgm:t>
        <a:bodyPr/>
        <a:lstStyle/>
        <a:p>
          <a:endParaRPr lang="en-US"/>
        </a:p>
      </dgm:t>
    </dgm:pt>
    <dgm:pt modelId="{A2472DDA-B119-664C-9FC6-49C0BC9003ED}">
      <dgm:prSet/>
      <dgm:spPr/>
      <dgm:t>
        <a:bodyPr/>
        <a:lstStyle/>
        <a:p>
          <a:r>
            <a:rPr lang="en-US" dirty="0"/>
            <a:t> Monitor and alerting</a:t>
          </a:r>
        </a:p>
      </dgm:t>
    </dgm:pt>
    <dgm:pt modelId="{4989B2CA-E546-B143-8F84-C78420BADD57}" type="parTrans" cxnId="{E731F5DE-86F7-9842-8CCB-A98D867E73CB}">
      <dgm:prSet/>
      <dgm:spPr/>
      <dgm:t>
        <a:bodyPr/>
        <a:lstStyle/>
        <a:p>
          <a:endParaRPr lang="en-US"/>
        </a:p>
      </dgm:t>
    </dgm:pt>
    <dgm:pt modelId="{A32BE970-8492-D847-BA98-A576143CABB7}" type="sibTrans" cxnId="{E731F5DE-86F7-9842-8CCB-A98D867E73CB}">
      <dgm:prSet/>
      <dgm:spPr/>
      <dgm:t>
        <a:bodyPr/>
        <a:lstStyle/>
        <a:p>
          <a:endParaRPr lang="en-US"/>
        </a:p>
      </dgm:t>
    </dgm:pt>
    <dgm:pt modelId="{8B9A6B6D-7578-2D41-9243-86B8659A5066}">
      <dgm:prSet/>
      <dgm:spPr/>
      <dgm:t>
        <a:bodyPr/>
        <a:lstStyle/>
        <a:p>
          <a:r>
            <a:rPr lang="en-US" dirty="0"/>
            <a:t>Monitor and log each events and categories based on severity</a:t>
          </a:r>
        </a:p>
      </dgm:t>
    </dgm:pt>
    <dgm:pt modelId="{EA67EE73-0AE2-F94F-BCD4-E1347B1A4BDE}" type="parTrans" cxnId="{151BEF0B-694C-FA48-B542-8C0B883ADFD9}">
      <dgm:prSet/>
      <dgm:spPr/>
      <dgm:t>
        <a:bodyPr/>
        <a:lstStyle/>
        <a:p>
          <a:endParaRPr lang="en-US"/>
        </a:p>
      </dgm:t>
    </dgm:pt>
    <dgm:pt modelId="{213EB361-80D8-3B4B-AC1E-9C99FF2C3194}" type="sibTrans" cxnId="{151BEF0B-694C-FA48-B542-8C0B883ADFD9}">
      <dgm:prSet/>
      <dgm:spPr/>
      <dgm:t>
        <a:bodyPr/>
        <a:lstStyle/>
        <a:p>
          <a:endParaRPr lang="en-US"/>
        </a:p>
      </dgm:t>
    </dgm:pt>
    <dgm:pt modelId="{D0D49CA7-19D4-7549-A8EE-3DC368E73DD0}">
      <dgm:prSet/>
      <dgm:spPr/>
      <dgm:t>
        <a:bodyPr/>
        <a:lstStyle/>
        <a:p>
          <a:r>
            <a:rPr lang="en-US" dirty="0"/>
            <a:t>Investigate alerts and verify incidents  </a:t>
          </a:r>
        </a:p>
      </dgm:t>
    </dgm:pt>
    <dgm:pt modelId="{F690BB45-4871-184B-B309-0365B28B5303}" type="parTrans" cxnId="{28A5A420-FAD9-1A4F-ADCC-D3E8EA82ED26}">
      <dgm:prSet/>
      <dgm:spPr/>
      <dgm:t>
        <a:bodyPr/>
        <a:lstStyle/>
        <a:p>
          <a:endParaRPr lang="en-US"/>
        </a:p>
      </dgm:t>
    </dgm:pt>
    <dgm:pt modelId="{AB44622B-7338-6D4D-B182-A260FF744EB6}" type="sibTrans" cxnId="{28A5A420-FAD9-1A4F-ADCC-D3E8EA82ED26}">
      <dgm:prSet/>
      <dgm:spPr/>
      <dgm:t>
        <a:bodyPr/>
        <a:lstStyle/>
        <a:p>
          <a:endParaRPr lang="en-US"/>
        </a:p>
      </dgm:t>
    </dgm:pt>
    <dgm:pt modelId="{AD89A181-DEFD-BF41-BC04-39B3A0049389}">
      <dgm:prSet/>
      <dgm:spPr/>
      <dgm:t>
        <a:bodyPr/>
        <a:lstStyle/>
        <a:p>
          <a:r>
            <a:rPr lang="en-US" dirty="0"/>
            <a:t>Adjust the policy based on business needs </a:t>
          </a:r>
        </a:p>
      </dgm:t>
    </dgm:pt>
    <dgm:pt modelId="{DB627B88-3CE6-AA43-A03D-1F90762312D7}" type="parTrans" cxnId="{E68227B3-1D9B-5746-B5A9-83AF77EE5867}">
      <dgm:prSet/>
      <dgm:spPr/>
      <dgm:t>
        <a:bodyPr/>
        <a:lstStyle/>
        <a:p>
          <a:endParaRPr lang="en-US"/>
        </a:p>
      </dgm:t>
    </dgm:pt>
    <dgm:pt modelId="{422B9848-6C93-EF44-B7A0-33818A3CA06D}" type="sibTrans" cxnId="{E68227B3-1D9B-5746-B5A9-83AF77EE5867}">
      <dgm:prSet/>
      <dgm:spPr/>
      <dgm:t>
        <a:bodyPr/>
        <a:lstStyle/>
        <a:p>
          <a:endParaRPr lang="en-US"/>
        </a:p>
      </dgm:t>
    </dgm:pt>
    <dgm:pt modelId="{7F514520-DF85-8C48-BB7A-C1703902E41F}" type="pres">
      <dgm:prSet presAssocID="{C7E5B500-D95B-D447-B388-DE8B60EF86F3}" presName="vert0" presStyleCnt="0">
        <dgm:presLayoutVars>
          <dgm:dir/>
          <dgm:animOne val="branch"/>
          <dgm:animLvl val="lvl"/>
        </dgm:presLayoutVars>
      </dgm:prSet>
      <dgm:spPr/>
    </dgm:pt>
    <dgm:pt modelId="{136C4913-0750-CE4B-B3AF-A27C990C3C73}" type="pres">
      <dgm:prSet presAssocID="{771DAEF5-3297-6544-A11E-2488ED351B1B}" presName="thickLine" presStyleLbl="alignNode1" presStyleIdx="0" presStyleCnt="6"/>
      <dgm:spPr/>
    </dgm:pt>
    <dgm:pt modelId="{2C189983-27E1-BB42-824F-EB1E3E552BDE}" type="pres">
      <dgm:prSet presAssocID="{771DAEF5-3297-6544-A11E-2488ED351B1B}" presName="horz1" presStyleCnt="0"/>
      <dgm:spPr/>
    </dgm:pt>
    <dgm:pt modelId="{E02A4732-39B6-3D43-88C5-FFC75E323F1A}" type="pres">
      <dgm:prSet presAssocID="{771DAEF5-3297-6544-A11E-2488ED351B1B}" presName="tx1" presStyleLbl="revTx" presStyleIdx="0" presStyleCnt="28"/>
      <dgm:spPr/>
    </dgm:pt>
    <dgm:pt modelId="{6804836D-DAE9-E044-B0A0-B87CE6EBA42E}" type="pres">
      <dgm:prSet presAssocID="{771DAEF5-3297-6544-A11E-2488ED351B1B}" presName="vert1" presStyleCnt="0"/>
      <dgm:spPr/>
    </dgm:pt>
    <dgm:pt modelId="{6C6C93CB-434C-4345-BD42-3B431B6F0325}" type="pres">
      <dgm:prSet presAssocID="{E8809542-412A-2541-B525-EC0A85DC5961}" presName="vertSpace2a" presStyleCnt="0"/>
      <dgm:spPr/>
    </dgm:pt>
    <dgm:pt modelId="{BBB4FA7D-C0BB-9643-8F08-5896C802A797}" type="pres">
      <dgm:prSet presAssocID="{E8809542-412A-2541-B525-EC0A85DC5961}" presName="horz2" presStyleCnt="0"/>
      <dgm:spPr/>
    </dgm:pt>
    <dgm:pt modelId="{D82F1770-D51B-864D-A0C0-BEE14414C2BB}" type="pres">
      <dgm:prSet presAssocID="{E8809542-412A-2541-B525-EC0A85DC5961}" presName="horzSpace2" presStyleCnt="0"/>
      <dgm:spPr/>
    </dgm:pt>
    <dgm:pt modelId="{304DD126-62AD-344C-8499-21A7BC579920}" type="pres">
      <dgm:prSet presAssocID="{E8809542-412A-2541-B525-EC0A85DC5961}" presName="tx2" presStyleLbl="revTx" presStyleIdx="1" presStyleCnt="28"/>
      <dgm:spPr/>
    </dgm:pt>
    <dgm:pt modelId="{09DFA1C8-E73D-8242-A093-ED61F98CD4C0}" type="pres">
      <dgm:prSet presAssocID="{E8809542-412A-2541-B525-EC0A85DC5961}" presName="vert2" presStyleCnt="0"/>
      <dgm:spPr/>
    </dgm:pt>
    <dgm:pt modelId="{D84362AC-8DB4-9545-A7BD-5A7FE9FB85D1}" type="pres">
      <dgm:prSet presAssocID="{E8809542-412A-2541-B525-EC0A85DC5961}" presName="thinLine2b" presStyleLbl="callout" presStyleIdx="0" presStyleCnt="21"/>
      <dgm:spPr/>
    </dgm:pt>
    <dgm:pt modelId="{EB01D22E-203E-1940-993A-432EDA86FD1E}" type="pres">
      <dgm:prSet presAssocID="{E8809542-412A-2541-B525-EC0A85DC5961}" presName="vertSpace2b" presStyleCnt="0"/>
      <dgm:spPr/>
    </dgm:pt>
    <dgm:pt modelId="{58DEF5F9-A6DA-FC41-B10C-77928F949E10}" type="pres">
      <dgm:prSet presAssocID="{BC0FBE49-14A1-0C4B-B7DD-679536A9DD4F}" presName="horz2" presStyleCnt="0"/>
      <dgm:spPr/>
    </dgm:pt>
    <dgm:pt modelId="{D8891ED1-D285-EA40-9DB9-2B73BE447670}" type="pres">
      <dgm:prSet presAssocID="{BC0FBE49-14A1-0C4B-B7DD-679536A9DD4F}" presName="horzSpace2" presStyleCnt="0"/>
      <dgm:spPr/>
    </dgm:pt>
    <dgm:pt modelId="{B52F5860-DA87-6945-88B2-FAC24D3BF2FE}" type="pres">
      <dgm:prSet presAssocID="{BC0FBE49-14A1-0C4B-B7DD-679536A9DD4F}" presName="tx2" presStyleLbl="revTx" presStyleIdx="2" presStyleCnt="28"/>
      <dgm:spPr/>
    </dgm:pt>
    <dgm:pt modelId="{A62A5C3E-F47C-5C41-9355-25E6C6320EB9}" type="pres">
      <dgm:prSet presAssocID="{BC0FBE49-14A1-0C4B-B7DD-679536A9DD4F}" presName="vert2" presStyleCnt="0"/>
      <dgm:spPr/>
    </dgm:pt>
    <dgm:pt modelId="{77B16AF9-3B32-AD47-BB31-3ADDEAD35B73}" type="pres">
      <dgm:prSet presAssocID="{BC0FBE49-14A1-0C4B-B7DD-679536A9DD4F}" presName="thinLine2b" presStyleLbl="callout" presStyleIdx="1" presStyleCnt="21"/>
      <dgm:spPr/>
    </dgm:pt>
    <dgm:pt modelId="{34BEAEC0-E611-9248-86C5-5830B4BB7C3A}" type="pres">
      <dgm:prSet presAssocID="{BC0FBE49-14A1-0C4B-B7DD-679536A9DD4F}" presName="vertSpace2b" presStyleCnt="0"/>
      <dgm:spPr/>
    </dgm:pt>
    <dgm:pt modelId="{C179470A-90DE-334F-9A92-5802BE30A8D4}" type="pres">
      <dgm:prSet presAssocID="{830E9265-6199-8B4C-A913-E5A70BC1AA38}" presName="horz2" presStyleCnt="0"/>
      <dgm:spPr/>
    </dgm:pt>
    <dgm:pt modelId="{BF0265A3-E02D-4A46-9F8B-1AD7417960FA}" type="pres">
      <dgm:prSet presAssocID="{830E9265-6199-8B4C-A913-E5A70BC1AA38}" presName="horzSpace2" presStyleCnt="0"/>
      <dgm:spPr/>
    </dgm:pt>
    <dgm:pt modelId="{1BB3CF56-85F1-604F-AF91-4BD37B5389A0}" type="pres">
      <dgm:prSet presAssocID="{830E9265-6199-8B4C-A913-E5A70BC1AA38}" presName="tx2" presStyleLbl="revTx" presStyleIdx="3" presStyleCnt="28"/>
      <dgm:spPr/>
    </dgm:pt>
    <dgm:pt modelId="{4552E059-13A9-1547-99AC-21DBF6CBF6AE}" type="pres">
      <dgm:prSet presAssocID="{830E9265-6199-8B4C-A913-E5A70BC1AA38}" presName="vert2" presStyleCnt="0"/>
      <dgm:spPr/>
    </dgm:pt>
    <dgm:pt modelId="{3EBBE6F9-E43E-3241-9D04-301508FA2049}" type="pres">
      <dgm:prSet presAssocID="{830E9265-6199-8B4C-A913-E5A70BC1AA38}" presName="thinLine2b" presStyleLbl="callout" presStyleIdx="2" presStyleCnt="21"/>
      <dgm:spPr/>
    </dgm:pt>
    <dgm:pt modelId="{ABCF51EF-FE57-6C48-87E5-1A8E3834212C}" type="pres">
      <dgm:prSet presAssocID="{830E9265-6199-8B4C-A913-E5A70BC1AA38}" presName="vertSpace2b" presStyleCnt="0"/>
      <dgm:spPr/>
    </dgm:pt>
    <dgm:pt modelId="{BE1AC11D-EC46-B24D-B476-4BAA5AEBFE69}" type="pres">
      <dgm:prSet presAssocID="{AEEB88B9-D8FE-F343-84B2-F50B5C30CE49}" presName="thickLine" presStyleLbl="alignNode1" presStyleIdx="1" presStyleCnt="6"/>
      <dgm:spPr/>
    </dgm:pt>
    <dgm:pt modelId="{0E8EFFE0-3DD9-DC4C-90ED-2585B8B78D50}" type="pres">
      <dgm:prSet presAssocID="{AEEB88B9-D8FE-F343-84B2-F50B5C30CE49}" presName="horz1" presStyleCnt="0"/>
      <dgm:spPr/>
    </dgm:pt>
    <dgm:pt modelId="{F0D95DFB-4DE7-2D4E-9431-0606D10F8DD0}" type="pres">
      <dgm:prSet presAssocID="{AEEB88B9-D8FE-F343-84B2-F50B5C30CE49}" presName="tx1" presStyleLbl="revTx" presStyleIdx="4" presStyleCnt="28"/>
      <dgm:spPr/>
    </dgm:pt>
    <dgm:pt modelId="{1A7427C9-8DFB-9B47-A19F-662692AF1A03}" type="pres">
      <dgm:prSet presAssocID="{AEEB88B9-D8FE-F343-84B2-F50B5C30CE49}" presName="vert1" presStyleCnt="0"/>
      <dgm:spPr/>
    </dgm:pt>
    <dgm:pt modelId="{C39D1F22-DDDF-B64A-A99F-2352980C6829}" type="pres">
      <dgm:prSet presAssocID="{F1E6CE7A-9D67-ED4B-AD8C-B4AD43ADF5E2}" presName="vertSpace2a" presStyleCnt="0"/>
      <dgm:spPr/>
    </dgm:pt>
    <dgm:pt modelId="{0EE06B9E-34C7-4846-98AD-BDDED83FF479}" type="pres">
      <dgm:prSet presAssocID="{F1E6CE7A-9D67-ED4B-AD8C-B4AD43ADF5E2}" presName="horz2" presStyleCnt="0"/>
      <dgm:spPr/>
    </dgm:pt>
    <dgm:pt modelId="{6C883BCE-59E0-0A4D-B69E-4AC57C7058FA}" type="pres">
      <dgm:prSet presAssocID="{F1E6CE7A-9D67-ED4B-AD8C-B4AD43ADF5E2}" presName="horzSpace2" presStyleCnt="0"/>
      <dgm:spPr/>
    </dgm:pt>
    <dgm:pt modelId="{3833C8C5-3C02-5C47-BCAC-DD872238424F}" type="pres">
      <dgm:prSet presAssocID="{F1E6CE7A-9D67-ED4B-AD8C-B4AD43ADF5E2}" presName="tx2" presStyleLbl="revTx" presStyleIdx="5" presStyleCnt="28"/>
      <dgm:spPr/>
    </dgm:pt>
    <dgm:pt modelId="{F7EC46C3-9055-5A4F-AB7E-23B79E875557}" type="pres">
      <dgm:prSet presAssocID="{F1E6CE7A-9D67-ED4B-AD8C-B4AD43ADF5E2}" presName="vert2" presStyleCnt="0"/>
      <dgm:spPr/>
    </dgm:pt>
    <dgm:pt modelId="{FFC7283F-3FDA-6B4B-A2BA-21F799585F2E}" type="pres">
      <dgm:prSet presAssocID="{F1E6CE7A-9D67-ED4B-AD8C-B4AD43ADF5E2}" presName="thinLine2b" presStyleLbl="callout" presStyleIdx="3" presStyleCnt="21"/>
      <dgm:spPr/>
    </dgm:pt>
    <dgm:pt modelId="{8C909A16-7CE0-ED40-A9F9-2D2644F5E323}" type="pres">
      <dgm:prSet presAssocID="{F1E6CE7A-9D67-ED4B-AD8C-B4AD43ADF5E2}" presName="vertSpace2b" presStyleCnt="0"/>
      <dgm:spPr/>
    </dgm:pt>
    <dgm:pt modelId="{109D6846-5FBF-4145-835C-E7B2B2362810}" type="pres">
      <dgm:prSet presAssocID="{A2660687-D6F3-3F4E-B3F2-D59D04C9DC35}" presName="horz2" presStyleCnt="0"/>
      <dgm:spPr/>
    </dgm:pt>
    <dgm:pt modelId="{16A5DCF9-D30E-CA4F-A318-2FD200D9C987}" type="pres">
      <dgm:prSet presAssocID="{A2660687-D6F3-3F4E-B3F2-D59D04C9DC35}" presName="horzSpace2" presStyleCnt="0"/>
      <dgm:spPr/>
    </dgm:pt>
    <dgm:pt modelId="{95D58801-154C-9A49-98BD-630B3A33E1F6}" type="pres">
      <dgm:prSet presAssocID="{A2660687-D6F3-3F4E-B3F2-D59D04C9DC35}" presName="tx2" presStyleLbl="revTx" presStyleIdx="6" presStyleCnt="28"/>
      <dgm:spPr/>
    </dgm:pt>
    <dgm:pt modelId="{3DC7F83D-99CC-6F49-9A12-B2B42872C341}" type="pres">
      <dgm:prSet presAssocID="{A2660687-D6F3-3F4E-B3F2-D59D04C9DC35}" presName="vert2" presStyleCnt="0"/>
      <dgm:spPr/>
    </dgm:pt>
    <dgm:pt modelId="{F6954D34-2C9F-1148-8CBD-C2D9B1670D1E}" type="pres">
      <dgm:prSet presAssocID="{B26440FF-AB87-3B42-9D2F-354C6CBC4D20}" presName="horz3" presStyleCnt="0"/>
      <dgm:spPr/>
    </dgm:pt>
    <dgm:pt modelId="{D78D6663-F699-6249-A61C-21DF8DA818B8}" type="pres">
      <dgm:prSet presAssocID="{B26440FF-AB87-3B42-9D2F-354C6CBC4D20}" presName="horzSpace3" presStyleCnt="0"/>
      <dgm:spPr/>
    </dgm:pt>
    <dgm:pt modelId="{8F4EA315-AF75-484E-B936-53F511F5F387}" type="pres">
      <dgm:prSet presAssocID="{B26440FF-AB87-3B42-9D2F-354C6CBC4D20}" presName="tx3" presStyleLbl="revTx" presStyleIdx="7" presStyleCnt="28"/>
      <dgm:spPr/>
    </dgm:pt>
    <dgm:pt modelId="{F27B735A-C992-1049-B6DF-5B91F3918CBA}" type="pres">
      <dgm:prSet presAssocID="{B26440FF-AB87-3B42-9D2F-354C6CBC4D20}" presName="vert3" presStyleCnt="0"/>
      <dgm:spPr/>
    </dgm:pt>
    <dgm:pt modelId="{CC53FFC6-CCC5-0D4F-BAE2-7A4B5881CE49}" type="pres">
      <dgm:prSet presAssocID="{D1EE3CEA-909C-EE48-AB3F-813061904DD3}" presName="thinLine3" presStyleLbl="callout" presStyleIdx="4" presStyleCnt="21"/>
      <dgm:spPr/>
    </dgm:pt>
    <dgm:pt modelId="{87FBCBA2-C62A-1643-85FE-41446517F555}" type="pres">
      <dgm:prSet presAssocID="{2B94E9F4-4497-374F-9624-02672F3CAD14}" presName="horz3" presStyleCnt="0"/>
      <dgm:spPr/>
    </dgm:pt>
    <dgm:pt modelId="{BBDB6E61-3202-F640-A381-6E114409DB7B}" type="pres">
      <dgm:prSet presAssocID="{2B94E9F4-4497-374F-9624-02672F3CAD14}" presName="horzSpace3" presStyleCnt="0"/>
      <dgm:spPr/>
    </dgm:pt>
    <dgm:pt modelId="{C4CA6C0E-1A2C-EF4A-93F1-AB3FFDB29DC7}" type="pres">
      <dgm:prSet presAssocID="{2B94E9F4-4497-374F-9624-02672F3CAD14}" presName="tx3" presStyleLbl="revTx" presStyleIdx="8" presStyleCnt="28"/>
      <dgm:spPr/>
    </dgm:pt>
    <dgm:pt modelId="{9D947A1C-3B37-D641-9816-CEBC7569E828}" type="pres">
      <dgm:prSet presAssocID="{2B94E9F4-4497-374F-9624-02672F3CAD14}" presName="vert3" presStyleCnt="0"/>
      <dgm:spPr/>
    </dgm:pt>
    <dgm:pt modelId="{94352638-A01E-9C44-8019-5B5BF49937CD}" type="pres">
      <dgm:prSet presAssocID="{AD7EE1C9-90A7-9745-AC72-910637C5C945}" presName="thinLine3" presStyleLbl="callout" presStyleIdx="5" presStyleCnt="21"/>
      <dgm:spPr/>
    </dgm:pt>
    <dgm:pt modelId="{82D1C00F-B8C8-6645-A8DE-5DAF29D640AF}" type="pres">
      <dgm:prSet presAssocID="{6F95D43F-5B67-8E4B-9BEF-95242FDDF779}" presName="horz3" presStyleCnt="0"/>
      <dgm:spPr/>
    </dgm:pt>
    <dgm:pt modelId="{4819B8E7-7F50-244E-9CE4-2F980D099C17}" type="pres">
      <dgm:prSet presAssocID="{6F95D43F-5B67-8E4B-9BEF-95242FDDF779}" presName="horzSpace3" presStyleCnt="0"/>
      <dgm:spPr/>
    </dgm:pt>
    <dgm:pt modelId="{963A02AE-3953-B040-930D-4D61ABE9D744}" type="pres">
      <dgm:prSet presAssocID="{6F95D43F-5B67-8E4B-9BEF-95242FDDF779}" presName="tx3" presStyleLbl="revTx" presStyleIdx="9" presStyleCnt="28"/>
      <dgm:spPr/>
    </dgm:pt>
    <dgm:pt modelId="{69E3CE6B-8F53-CF4D-92F1-FFBF37DFF05A}" type="pres">
      <dgm:prSet presAssocID="{6F95D43F-5B67-8E4B-9BEF-95242FDDF779}" presName="vert3" presStyleCnt="0"/>
      <dgm:spPr/>
    </dgm:pt>
    <dgm:pt modelId="{A2278180-8BCA-AB48-AC8E-85CC55776A8A}" type="pres">
      <dgm:prSet presAssocID="{CA743E4D-8828-A845-898C-4D80510BA68F}" presName="thinLine3" presStyleLbl="callout" presStyleIdx="6" presStyleCnt="21"/>
      <dgm:spPr/>
    </dgm:pt>
    <dgm:pt modelId="{09C9468C-F780-114F-93E1-D393C28B786F}" type="pres">
      <dgm:prSet presAssocID="{B78216AB-D370-6548-91CB-C9D47AF65706}" presName="horz3" presStyleCnt="0"/>
      <dgm:spPr/>
    </dgm:pt>
    <dgm:pt modelId="{67EE9D1D-8039-C04D-B3F0-524BB212A411}" type="pres">
      <dgm:prSet presAssocID="{B78216AB-D370-6548-91CB-C9D47AF65706}" presName="horzSpace3" presStyleCnt="0"/>
      <dgm:spPr/>
    </dgm:pt>
    <dgm:pt modelId="{47C260AB-70DD-D944-82F6-2B7D7F422709}" type="pres">
      <dgm:prSet presAssocID="{B78216AB-D370-6548-91CB-C9D47AF65706}" presName="tx3" presStyleLbl="revTx" presStyleIdx="10" presStyleCnt="28"/>
      <dgm:spPr/>
    </dgm:pt>
    <dgm:pt modelId="{924574AF-2A63-5C4E-AD93-BBBE49EF59E2}" type="pres">
      <dgm:prSet presAssocID="{B78216AB-D370-6548-91CB-C9D47AF65706}" presName="vert3" presStyleCnt="0"/>
      <dgm:spPr/>
    </dgm:pt>
    <dgm:pt modelId="{64CAB011-9010-4B4E-BBDB-2A852CA6395B}" type="pres">
      <dgm:prSet presAssocID="{A2660687-D6F3-3F4E-B3F2-D59D04C9DC35}" presName="thinLine2b" presStyleLbl="callout" presStyleIdx="7" presStyleCnt="21"/>
      <dgm:spPr/>
    </dgm:pt>
    <dgm:pt modelId="{232C9964-5121-3C48-B22B-053BF603342F}" type="pres">
      <dgm:prSet presAssocID="{A2660687-D6F3-3F4E-B3F2-D59D04C9DC35}" presName="vertSpace2b" presStyleCnt="0"/>
      <dgm:spPr/>
    </dgm:pt>
    <dgm:pt modelId="{7B252C24-1567-D64F-9FB2-B12EB6D6DCDD}" type="pres">
      <dgm:prSet presAssocID="{5A194666-D6E7-B240-8665-B91D15C43DA3}" presName="thickLine" presStyleLbl="alignNode1" presStyleIdx="2" presStyleCnt="6"/>
      <dgm:spPr/>
    </dgm:pt>
    <dgm:pt modelId="{9DA6402E-5054-424F-A2CA-81EED04AD72D}" type="pres">
      <dgm:prSet presAssocID="{5A194666-D6E7-B240-8665-B91D15C43DA3}" presName="horz1" presStyleCnt="0"/>
      <dgm:spPr/>
    </dgm:pt>
    <dgm:pt modelId="{066337AA-DB05-314B-AFEF-58F6C95CB143}" type="pres">
      <dgm:prSet presAssocID="{5A194666-D6E7-B240-8665-B91D15C43DA3}" presName="tx1" presStyleLbl="revTx" presStyleIdx="11" presStyleCnt="28"/>
      <dgm:spPr/>
    </dgm:pt>
    <dgm:pt modelId="{65811561-227E-CA48-B2D9-CE463082C9B1}" type="pres">
      <dgm:prSet presAssocID="{5A194666-D6E7-B240-8665-B91D15C43DA3}" presName="vert1" presStyleCnt="0"/>
      <dgm:spPr/>
    </dgm:pt>
    <dgm:pt modelId="{8ADF113F-43EC-1C48-A80A-78C71722D6F4}" type="pres">
      <dgm:prSet presAssocID="{74923C8A-E9A8-104B-AD06-6C18CD89FFB1}" presName="vertSpace2a" presStyleCnt="0"/>
      <dgm:spPr/>
    </dgm:pt>
    <dgm:pt modelId="{6741F752-2A62-6E46-90C1-BEF835F9E03A}" type="pres">
      <dgm:prSet presAssocID="{74923C8A-E9A8-104B-AD06-6C18CD89FFB1}" presName="horz2" presStyleCnt="0"/>
      <dgm:spPr/>
    </dgm:pt>
    <dgm:pt modelId="{4A356DE2-1068-ED46-8F9B-86105DBB5F92}" type="pres">
      <dgm:prSet presAssocID="{74923C8A-E9A8-104B-AD06-6C18CD89FFB1}" presName="horzSpace2" presStyleCnt="0"/>
      <dgm:spPr/>
    </dgm:pt>
    <dgm:pt modelId="{2A79E318-03AD-724A-A4A0-A8CF5669A8CA}" type="pres">
      <dgm:prSet presAssocID="{74923C8A-E9A8-104B-AD06-6C18CD89FFB1}" presName="tx2" presStyleLbl="revTx" presStyleIdx="12" presStyleCnt="28"/>
      <dgm:spPr/>
    </dgm:pt>
    <dgm:pt modelId="{C14DB5F1-1AA1-624A-B2CB-648DBF58672D}" type="pres">
      <dgm:prSet presAssocID="{74923C8A-E9A8-104B-AD06-6C18CD89FFB1}" presName="vert2" presStyleCnt="0"/>
      <dgm:spPr/>
    </dgm:pt>
    <dgm:pt modelId="{88B5CC00-01FC-894A-85B8-C34BBADF0C9B}" type="pres">
      <dgm:prSet presAssocID="{74923C8A-E9A8-104B-AD06-6C18CD89FFB1}" presName="thinLine2b" presStyleLbl="callout" presStyleIdx="8" presStyleCnt="21"/>
      <dgm:spPr/>
    </dgm:pt>
    <dgm:pt modelId="{FE7B37ED-8D14-834D-B68E-EFAFBDB985BB}" type="pres">
      <dgm:prSet presAssocID="{74923C8A-E9A8-104B-AD06-6C18CD89FFB1}" presName="vertSpace2b" presStyleCnt="0"/>
      <dgm:spPr/>
    </dgm:pt>
    <dgm:pt modelId="{45749EBE-C95C-8C46-8D09-34D370A971E0}" type="pres">
      <dgm:prSet presAssocID="{35B9A3F2-A1BC-9143-A492-361F349D73C8}" presName="horz2" presStyleCnt="0"/>
      <dgm:spPr/>
    </dgm:pt>
    <dgm:pt modelId="{9ACE6CBE-F800-DD44-99CA-188BB204A174}" type="pres">
      <dgm:prSet presAssocID="{35B9A3F2-A1BC-9143-A492-361F349D73C8}" presName="horzSpace2" presStyleCnt="0"/>
      <dgm:spPr/>
    </dgm:pt>
    <dgm:pt modelId="{05125A13-B0BB-2D45-9DE2-DDE001E3A8CF}" type="pres">
      <dgm:prSet presAssocID="{35B9A3F2-A1BC-9143-A492-361F349D73C8}" presName="tx2" presStyleLbl="revTx" presStyleIdx="13" presStyleCnt="28"/>
      <dgm:spPr/>
    </dgm:pt>
    <dgm:pt modelId="{E3AB3110-902F-8846-80C9-6D3AD92787C7}" type="pres">
      <dgm:prSet presAssocID="{35B9A3F2-A1BC-9143-A492-361F349D73C8}" presName="vert2" presStyleCnt="0"/>
      <dgm:spPr/>
    </dgm:pt>
    <dgm:pt modelId="{A429E0CA-68BF-0D47-A0D1-2108211EDCE3}" type="pres">
      <dgm:prSet presAssocID="{35B9A3F2-A1BC-9143-A492-361F349D73C8}" presName="thinLine2b" presStyleLbl="callout" presStyleIdx="9" presStyleCnt="21"/>
      <dgm:spPr/>
    </dgm:pt>
    <dgm:pt modelId="{71F018BE-5D7B-DB4D-9EBF-0C7CDE61E79B}" type="pres">
      <dgm:prSet presAssocID="{35B9A3F2-A1BC-9143-A492-361F349D73C8}" presName="vertSpace2b" presStyleCnt="0"/>
      <dgm:spPr/>
    </dgm:pt>
    <dgm:pt modelId="{995194D9-BA11-7B40-9481-4BA4584C9AAB}" type="pres">
      <dgm:prSet presAssocID="{A27F9349-A2BD-CB47-82C3-7EC67900516C}" presName="horz2" presStyleCnt="0"/>
      <dgm:spPr/>
    </dgm:pt>
    <dgm:pt modelId="{58C6F874-D9C5-BD44-8DCF-5A52B96FCAC8}" type="pres">
      <dgm:prSet presAssocID="{A27F9349-A2BD-CB47-82C3-7EC67900516C}" presName="horzSpace2" presStyleCnt="0"/>
      <dgm:spPr/>
    </dgm:pt>
    <dgm:pt modelId="{5EF0A367-8A89-AB46-B28D-D1396F9E0286}" type="pres">
      <dgm:prSet presAssocID="{A27F9349-A2BD-CB47-82C3-7EC67900516C}" presName="tx2" presStyleLbl="revTx" presStyleIdx="14" presStyleCnt="28"/>
      <dgm:spPr/>
    </dgm:pt>
    <dgm:pt modelId="{84FFDF4E-D234-F746-8248-06740C59C3FF}" type="pres">
      <dgm:prSet presAssocID="{A27F9349-A2BD-CB47-82C3-7EC67900516C}" presName="vert2" presStyleCnt="0"/>
      <dgm:spPr/>
    </dgm:pt>
    <dgm:pt modelId="{9FC61584-94E4-0249-B1F8-0CDD18511606}" type="pres">
      <dgm:prSet presAssocID="{A27F9349-A2BD-CB47-82C3-7EC67900516C}" presName="thinLine2b" presStyleLbl="callout" presStyleIdx="10" presStyleCnt="21"/>
      <dgm:spPr/>
    </dgm:pt>
    <dgm:pt modelId="{582310DA-9282-9140-939B-380B00A84EAC}" type="pres">
      <dgm:prSet presAssocID="{A27F9349-A2BD-CB47-82C3-7EC67900516C}" presName="vertSpace2b" presStyleCnt="0"/>
      <dgm:spPr/>
    </dgm:pt>
    <dgm:pt modelId="{2DB28970-643F-B04B-924C-909B27F44362}" type="pres">
      <dgm:prSet presAssocID="{DE4A5914-CC67-4F4C-A1EC-929397F4DC5A}" presName="thickLine" presStyleLbl="alignNode1" presStyleIdx="3" presStyleCnt="6"/>
      <dgm:spPr/>
    </dgm:pt>
    <dgm:pt modelId="{5D377A5D-2D16-2744-B8F8-97E2973D922F}" type="pres">
      <dgm:prSet presAssocID="{DE4A5914-CC67-4F4C-A1EC-929397F4DC5A}" presName="horz1" presStyleCnt="0"/>
      <dgm:spPr/>
    </dgm:pt>
    <dgm:pt modelId="{7AB4C451-D3C4-1547-992F-E03EFB0EB27E}" type="pres">
      <dgm:prSet presAssocID="{DE4A5914-CC67-4F4C-A1EC-929397F4DC5A}" presName="tx1" presStyleLbl="revTx" presStyleIdx="15" presStyleCnt="28"/>
      <dgm:spPr/>
    </dgm:pt>
    <dgm:pt modelId="{A342D035-CC07-0643-9213-FE538EB9EB13}" type="pres">
      <dgm:prSet presAssocID="{DE4A5914-CC67-4F4C-A1EC-929397F4DC5A}" presName="vert1" presStyleCnt="0"/>
      <dgm:spPr/>
    </dgm:pt>
    <dgm:pt modelId="{D214A142-38C5-124F-BD11-9744F06C6321}" type="pres">
      <dgm:prSet presAssocID="{6CCD15E9-76AF-C545-989E-FED78190FF51}" presName="vertSpace2a" presStyleCnt="0"/>
      <dgm:spPr/>
    </dgm:pt>
    <dgm:pt modelId="{0D1D7085-1281-B347-8B4E-06DDEC6D4171}" type="pres">
      <dgm:prSet presAssocID="{6CCD15E9-76AF-C545-989E-FED78190FF51}" presName="horz2" presStyleCnt="0"/>
      <dgm:spPr/>
    </dgm:pt>
    <dgm:pt modelId="{046A0D8A-0E93-C749-9F02-42B904305637}" type="pres">
      <dgm:prSet presAssocID="{6CCD15E9-76AF-C545-989E-FED78190FF51}" presName="horzSpace2" presStyleCnt="0"/>
      <dgm:spPr/>
    </dgm:pt>
    <dgm:pt modelId="{AAC5A36A-D211-D245-8568-C0CA83BDAE7B}" type="pres">
      <dgm:prSet presAssocID="{6CCD15E9-76AF-C545-989E-FED78190FF51}" presName="tx2" presStyleLbl="revTx" presStyleIdx="16" presStyleCnt="28"/>
      <dgm:spPr/>
    </dgm:pt>
    <dgm:pt modelId="{1DBE303A-4B4F-464B-9E32-61FD1E83AD36}" type="pres">
      <dgm:prSet presAssocID="{6CCD15E9-76AF-C545-989E-FED78190FF51}" presName="vert2" presStyleCnt="0"/>
      <dgm:spPr/>
    </dgm:pt>
    <dgm:pt modelId="{9102EB9B-5BAD-A643-ACB1-8FDB22574845}" type="pres">
      <dgm:prSet presAssocID="{6CCD15E9-76AF-C545-989E-FED78190FF51}" presName="thinLine2b" presStyleLbl="callout" presStyleIdx="11" presStyleCnt="21"/>
      <dgm:spPr/>
    </dgm:pt>
    <dgm:pt modelId="{6D40D1CE-5D0C-7244-A425-6FA775A17661}" type="pres">
      <dgm:prSet presAssocID="{6CCD15E9-76AF-C545-989E-FED78190FF51}" presName="vertSpace2b" presStyleCnt="0"/>
      <dgm:spPr/>
    </dgm:pt>
    <dgm:pt modelId="{3B12BFAF-CF5F-FA46-A244-BD6FB412024D}" type="pres">
      <dgm:prSet presAssocID="{398525A5-6427-8E47-BC3B-8DFDC5BB8924}" presName="horz2" presStyleCnt="0"/>
      <dgm:spPr/>
    </dgm:pt>
    <dgm:pt modelId="{E01C4931-7A00-9F4E-9428-18E70B530077}" type="pres">
      <dgm:prSet presAssocID="{398525A5-6427-8E47-BC3B-8DFDC5BB8924}" presName="horzSpace2" presStyleCnt="0"/>
      <dgm:spPr/>
    </dgm:pt>
    <dgm:pt modelId="{E5B16CA1-5E32-7645-B1D5-D902AD298E07}" type="pres">
      <dgm:prSet presAssocID="{398525A5-6427-8E47-BC3B-8DFDC5BB8924}" presName="tx2" presStyleLbl="revTx" presStyleIdx="17" presStyleCnt="28"/>
      <dgm:spPr/>
    </dgm:pt>
    <dgm:pt modelId="{EE3F5717-0639-594E-8A6B-18F565B04F48}" type="pres">
      <dgm:prSet presAssocID="{398525A5-6427-8E47-BC3B-8DFDC5BB8924}" presName="vert2" presStyleCnt="0"/>
      <dgm:spPr/>
    </dgm:pt>
    <dgm:pt modelId="{F0E00442-3E76-9645-8C8C-E70B834B438C}" type="pres">
      <dgm:prSet presAssocID="{398525A5-6427-8E47-BC3B-8DFDC5BB8924}" presName="thinLine2b" presStyleLbl="callout" presStyleIdx="12" presStyleCnt="21"/>
      <dgm:spPr/>
    </dgm:pt>
    <dgm:pt modelId="{31EF6071-9D63-4540-ACB8-929CE3C22D16}" type="pres">
      <dgm:prSet presAssocID="{398525A5-6427-8E47-BC3B-8DFDC5BB8924}" presName="vertSpace2b" presStyleCnt="0"/>
      <dgm:spPr/>
    </dgm:pt>
    <dgm:pt modelId="{8FCA5398-B8A6-B94C-A8CA-3CDC5D3113AB}" type="pres">
      <dgm:prSet presAssocID="{941BE594-62C2-974D-951E-5546F41B08B3}" presName="horz2" presStyleCnt="0"/>
      <dgm:spPr/>
    </dgm:pt>
    <dgm:pt modelId="{4C5CE694-9CAA-0A49-AD4D-0524F393DDB3}" type="pres">
      <dgm:prSet presAssocID="{941BE594-62C2-974D-951E-5546F41B08B3}" presName="horzSpace2" presStyleCnt="0"/>
      <dgm:spPr/>
    </dgm:pt>
    <dgm:pt modelId="{42F35E49-8084-3E40-AE7C-431511858D1A}" type="pres">
      <dgm:prSet presAssocID="{941BE594-62C2-974D-951E-5546F41B08B3}" presName="tx2" presStyleLbl="revTx" presStyleIdx="18" presStyleCnt="28"/>
      <dgm:spPr/>
    </dgm:pt>
    <dgm:pt modelId="{2B90B7DA-D251-754C-B5FE-C7FAB6F12E81}" type="pres">
      <dgm:prSet presAssocID="{941BE594-62C2-974D-951E-5546F41B08B3}" presName="vert2" presStyleCnt="0"/>
      <dgm:spPr/>
    </dgm:pt>
    <dgm:pt modelId="{88353C41-B24A-C244-9191-1313C1F9BFD6}" type="pres">
      <dgm:prSet presAssocID="{941BE594-62C2-974D-951E-5546F41B08B3}" presName="thinLine2b" presStyleLbl="callout" presStyleIdx="13" presStyleCnt="21"/>
      <dgm:spPr/>
    </dgm:pt>
    <dgm:pt modelId="{A928E207-2354-774F-B502-618535913EC7}" type="pres">
      <dgm:prSet presAssocID="{941BE594-62C2-974D-951E-5546F41B08B3}" presName="vertSpace2b" presStyleCnt="0"/>
      <dgm:spPr/>
    </dgm:pt>
    <dgm:pt modelId="{A51C9A99-1F7F-A84F-B5D0-82887BC84957}" type="pres">
      <dgm:prSet presAssocID="{1717C5D6-1429-4E49-AD27-AA8BCBFF0CB7}" presName="horz2" presStyleCnt="0"/>
      <dgm:spPr/>
    </dgm:pt>
    <dgm:pt modelId="{9F7C6B04-36BF-0241-A2AD-7A8B866B4438}" type="pres">
      <dgm:prSet presAssocID="{1717C5D6-1429-4E49-AD27-AA8BCBFF0CB7}" presName="horzSpace2" presStyleCnt="0"/>
      <dgm:spPr/>
    </dgm:pt>
    <dgm:pt modelId="{5A0FC34E-40E9-C34D-AE4E-172E65FDD8AE}" type="pres">
      <dgm:prSet presAssocID="{1717C5D6-1429-4E49-AD27-AA8BCBFF0CB7}" presName="tx2" presStyleLbl="revTx" presStyleIdx="19" presStyleCnt="28"/>
      <dgm:spPr/>
    </dgm:pt>
    <dgm:pt modelId="{C2BFF405-C83F-E242-9443-BF58ABA2278C}" type="pres">
      <dgm:prSet presAssocID="{1717C5D6-1429-4E49-AD27-AA8BCBFF0CB7}" presName="vert2" presStyleCnt="0"/>
      <dgm:spPr/>
    </dgm:pt>
    <dgm:pt modelId="{4230254C-FB9B-014B-902C-2E623FEB5621}" type="pres">
      <dgm:prSet presAssocID="{1717C5D6-1429-4E49-AD27-AA8BCBFF0CB7}" presName="thinLine2b" presStyleLbl="callout" presStyleIdx="14" presStyleCnt="21"/>
      <dgm:spPr/>
    </dgm:pt>
    <dgm:pt modelId="{6176FDD6-D42A-F648-9B97-11F36403E64B}" type="pres">
      <dgm:prSet presAssocID="{1717C5D6-1429-4E49-AD27-AA8BCBFF0CB7}" presName="vertSpace2b" presStyleCnt="0"/>
      <dgm:spPr/>
    </dgm:pt>
    <dgm:pt modelId="{E065D7F1-8331-FE48-8562-10CB3C8238FC}" type="pres">
      <dgm:prSet presAssocID="{DC1DA6D1-9B35-3346-918F-4343BF2441FB}" presName="thickLine" presStyleLbl="alignNode1" presStyleIdx="4" presStyleCnt="6"/>
      <dgm:spPr/>
    </dgm:pt>
    <dgm:pt modelId="{A5006F2A-FA9B-E74B-9DDC-AC7991B285EA}" type="pres">
      <dgm:prSet presAssocID="{DC1DA6D1-9B35-3346-918F-4343BF2441FB}" presName="horz1" presStyleCnt="0"/>
      <dgm:spPr/>
    </dgm:pt>
    <dgm:pt modelId="{EB4F5E62-E7EB-4948-8D16-C102F063E4C1}" type="pres">
      <dgm:prSet presAssocID="{DC1DA6D1-9B35-3346-918F-4343BF2441FB}" presName="tx1" presStyleLbl="revTx" presStyleIdx="20" presStyleCnt="28"/>
      <dgm:spPr/>
    </dgm:pt>
    <dgm:pt modelId="{F90EA64E-5F3B-FD44-A980-1B2126CAC318}" type="pres">
      <dgm:prSet presAssocID="{DC1DA6D1-9B35-3346-918F-4343BF2441FB}" presName="vert1" presStyleCnt="0"/>
      <dgm:spPr/>
    </dgm:pt>
    <dgm:pt modelId="{293C87EC-D26F-1D4A-9E7B-9D868351A636}" type="pres">
      <dgm:prSet presAssocID="{9F2EF6C6-451D-5749-910B-BA1A306E9543}" presName="vertSpace2a" presStyleCnt="0"/>
      <dgm:spPr/>
    </dgm:pt>
    <dgm:pt modelId="{3959A437-3302-254E-ACA8-282E16629B93}" type="pres">
      <dgm:prSet presAssocID="{9F2EF6C6-451D-5749-910B-BA1A306E9543}" presName="horz2" presStyleCnt="0"/>
      <dgm:spPr/>
    </dgm:pt>
    <dgm:pt modelId="{BE6C803E-6B87-D34B-AD3D-8D69AAE282BB}" type="pres">
      <dgm:prSet presAssocID="{9F2EF6C6-451D-5749-910B-BA1A306E9543}" presName="horzSpace2" presStyleCnt="0"/>
      <dgm:spPr/>
    </dgm:pt>
    <dgm:pt modelId="{BD96B370-F369-E440-ACE6-0428C9B4428D}" type="pres">
      <dgm:prSet presAssocID="{9F2EF6C6-451D-5749-910B-BA1A306E9543}" presName="tx2" presStyleLbl="revTx" presStyleIdx="21" presStyleCnt="28"/>
      <dgm:spPr/>
    </dgm:pt>
    <dgm:pt modelId="{F13F202F-308E-9B4F-8AB3-D9FE3B2E03D4}" type="pres">
      <dgm:prSet presAssocID="{9F2EF6C6-451D-5749-910B-BA1A306E9543}" presName="vert2" presStyleCnt="0"/>
      <dgm:spPr/>
    </dgm:pt>
    <dgm:pt modelId="{A63289D9-E2B1-3C42-A5A9-FA55201A7F57}" type="pres">
      <dgm:prSet presAssocID="{9F2EF6C6-451D-5749-910B-BA1A306E9543}" presName="thinLine2b" presStyleLbl="callout" presStyleIdx="15" presStyleCnt="21"/>
      <dgm:spPr/>
    </dgm:pt>
    <dgm:pt modelId="{64E8FE1E-F5A1-B540-B346-6A41BDE9FF16}" type="pres">
      <dgm:prSet presAssocID="{9F2EF6C6-451D-5749-910B-BA1A306E9543}" presName="vertSpace2b" presStyleCnt="0"/>
      <dgm:spPr/>
    </dgm:pt>
    <dgm:pt modelId="{796CA15E-F7EF-B148-B0E0-9BF388E35991}" type="pres">
      <dgm:prSet presAssocID="{984D3641-0DF1-DE4C-9B63-DD67328B9AEA}" presName="horz2" presStyleCnt="0"/>
      <dgm:spPr/>
    </dgm:pt>
    <dgm:pt modelId="{987823B6-11DF-DE48-83FF-22969921CD00}" type="pres">
      <dgm:prSet presAssocID="{984D3641-0DF1-DE4C-9B63-DD67328B9AEA}" presName="horzSpace2" presStyleCnt="0"/>
      <dgm:spPr/>
    </dgm:pt>
    <dgm:pt modelId="{6D18F8C7-B661-7343-99D2-5E34E9E1941D}" type="pres">
      <dgm:prSet presAssocID="{984D3641-0DF1-DE4C-9B63-DD67328B9AEA}" presName="tx2" presStyleLbl="revTx" presStyleIdx="22" presStyleCnt="28"/>
      <dgm:spPr/>
    </dgm:pt>
    <dgm:pt modelId="{0E0462FD-3FF8-6C48-B5CF-001484A193C7}" type="pres">
      <dgm:prSet presAssocID="{984D3641-0DF1-DE4C-9B63-DD67328B9AEA}" presName="vert2" presStyleCnt="0"/>
      <dgm:spPr/>
    </dgm:pt>
    <dgm:pt modelId="{F62D863D-5E71-5341-80E0-734489AC6827}" type="pres">
      <dgm:prSet presAssocID="{984D3641-0DF1-DE4C-9B63-DD67328B9AEA}" presName="thinLine2b" presStyleLbl="callout" presStyleIdx="16" presStyleCnt="21"/>
      <dgm:spPr/>
    </dgm:pt>
    <dgm:pt modelId="{9AD17266-A4D3-6044-86D9-26BC9302B4C7}" type="pres">
      <dgm:prSet presAssocID="{984D3641-0DF1-DE4C-9B63-DD67328B9AEA}" presName="vertSpace2b" presStyleCnt="0"/>
      <dgm:spPr/>
    </dgm:pt>
    <dgm:pt modelId="{E7D89EB0-22D9-4D49-996F-C465F03A1C82}" type="pres">
      <dgm:prSet presAssocID="{AD2A00BD-EF4B-2540-A073-A6BE6E374253}" presName="horz2" presStyleCnt="0"/>
      <dgm:spPr/>
    </dgm:pt>
    <dgm:pt modelId="{39508E5D-93FA-9047-B477-AA9822FBA74C}" type="pres">
      <dgm:prSet presAssocID="{AD2A00BD-EF4B-2540-A073-A6BE6E374253}" presName="horzSpace2" presStyleCnt="0"/>
      <dgm:spPr/>
    </dgm:pt>
    <dgm:pt modelId="{8AE9CB08-1AF2-5E4E-BCEB-4F8231A2D802}" type="pres">
      <dgm:prSet presAssocID="{AD2A00BD-EF4B-2540-A073-A6BE6E374253}" presName="tx2" presStyleLbl="revTx" presStyleIdx="23" presStyleCnt="28"/>
      <dgm:spPr/>
    </dgm:pt>
    <dgm:pt modelId="{B43F2379-5874-7240-9280-209B640A00A8}" type="pres">
      <dgm:prSet presAssocID="{AD2A00BD-EF4B-2540-A073-A6BE6E374253}" presName="vert2" presStyleCnt="0"/>
      <dgm:spPr/>
    </dgm:pt>
    <dgm:pt modelId="{C7E5CB10-8B80-A348-8C05-3BC3A7A6E3F7}" type="pres">
      <dgm:prSet presAssocID="{AD2A00BD-EF4B-2540-A073-A6BE6E374253}" presName="thinLine2b" presStyleLbl="callout" presStyleIdx="17" presStyleCnt="21"/>
      <dgm:spPr/>
    </dgm:pt>
    <dgm:pt modelId="{F0B1AB4A-16A0-9641-9210-42600DC462C2}" type="pres">
      <dgm:prSet presAssocID="{AD2A00BD-EF4B-2540-A073-A6BE6E374253}" presName="vertSpace2b" presStyleCnt="0"/>
      <dgm:spPr/>
    </dgm:pt>
    <dgm:pt modelId="{86689386-AD9E-1C4B-B200-4FB8A1302661}" type="pres">
      <dgm:prSet presAssocID="{A2472DDA-B119-664C-9FC6-49C0BC9003ED}" presName="thickLine" presStyleLbl="alignNode1" presStyleIdx="5" presStyleCnt="6"/>
      <dgm:spPr/>
    </dgm:pt>
    <dgm:pt modelId="{B08245C7-E186-5D4E-9EE1-E7EF570B93BB}" type="pres">
      <dgm:prSet presAssocID="{A2472DDA-B119-664C-9FC6-49C0BC9003ED}" presName="horz1" presStyleCnt="0"/>
      <dgm:spPr/>
    </dgm:pt>
    <dgm:pt modelId="{04BB98D9-555D-F343-B775-745043D48F64}" type="pres">
      <dgm:prSet presAssocID="{A2472DDA-B119-664C-9FC6-49C0BC9003ED}" presName="tx1" presStyleLbl="revTx" presStyleIdx="24" presStyleCnt="28"/>
      <dgm:spPr/>
    </dgm:pt>
    <dgm:pt modelId="{67851524-54B0-BA40-ACE4-1F9F7F0C14CB}" type="pres">
      <dgm:prSet presAssocID="{A2472DDA-B119-664C-9FC6-49C0BC9003ED}" presName="vert1" presStyleCnt="0"/>
      <dgm:spPr/>
    </dgm:pt>
    <dgm:pt modelId="{B018EF49-B77D-6043-A30C-B240485F32CB}" type="pres">
      <dgm:prSet presAssocID="{8B9A6B6D-7578-2D41-9243-86B8659A5066}" presName="vertSpace2a" presStyleCnt="0"/>
      <dgm:spPr/>
    </dgm:pt>
    <dgm:pt modelId="{263A27B5-73A4-A04C-9D4A-F0FA51CA57C5}" type="pres">
      <dgm:prSet presAssocID="{8B9A6B6D-7578-2D41-9243-86B8659A5066}" presName="horz2" presStyleCnt="0"/>
      <dgm:spPr/>
    </dgm:pt>
    <dgm:pt modelId="{49935705-1CD3-B347-AD82-B88161CDF74B}" type="pres">
      <dgm:prSet presAssocID="{8B9A6B6D-7578-2D41-9243-86B8659A5066}" presName="horzSpace2" presStyleCnt="0"/>
      <dgm:spPr/>
    </dgm:pt>
    <dgm:pt modelId="{0BB5D770-09B7-0D41-84C6-34671750C596}" type="pres">
      <dgm:prSet presAssocID="{8B9A6B6D-7578-2D41-9243-86B8659A5066}" presName="tx2" presStyleLbl="revTx" presStyleIdx="25" presStyleCnt="28"/>
      <dgm:spPr/>
    </dgm:pt>
    <dgm:pt modelId="{D0F1A362-1A41-C341-9E13-197A09AC08CA}" type="pres">
      <dgm:prSet presAssocID="{8B9A6B6D-7578-2D41-9243-86B8659A5066}" presName="vert2" presStyleCnt="0"/>
      <dgm:spPr/>
    </dgm:pt>
    <dgm:pt modelId="{8287F7C9-CF58-EC43-B252-77FA5217F343}" type="pres">
      <dgm:prSet presAssocID="{8B9A6B6D-7578-2D41-9243-86B8659A5066}" presName="thinLine2b" presStyleLbl="callout" presStyleIdx="18" presStyleCnt="21"/>
      <dgm:spPr/>
    </dgm:pt>
    <dgm:pt modelId="{332A3B30-04AF-ED4C-9BD6-95A268D79240}" type="pres">
      <dgm:prSet presAssocID="{8B9A6B6D-7578-2D41-9243-86B8659A5066}" presName="vertSpace2b" presStyleCnt="0"/>
      <dgm:spPr/>
    </dgm:pt>
    <dgm:pt modelId="{D2044BAA-8247-CD46-B299-B6C532740AB0}" type="pres">
      <dgm:prSet presAssocID="{D0D49CA7-19D4-7549-A8EE-3DC368E73DD0}" presName="horz2" presStyleCnt="0"/>
      <dgm:spPr/>
    </dgm:pt>
    <dgm:pt modelId="{6D407893-20B7-FF45-B439-47827FF12EDB}" type="pres">
      <dgm:prSet presAssocID="{D0D49CA7-19D4-7549-A8EE-3DC368E73DD0}" presName="horzSpace2" presStyleCnt="0"/>
      <dgm:spPr/>
    </dgm:pt>
    <dgm:pt modelId="{5B66A84B-2732-CD4A-B479-B51CFB1EED40}" type="pres">
      <dgm:prSet presAssocID="{D0D49CA7-19D4-7549-A8EE-3DC368E73DD0}" presName="tx2" presStyleLbl="revTx" presStyleIdx="26" presStyleCnt="28"/>
      <dgm:spPr/>
    </dgm:pt>
    <dgm:pt modelId="{42F383D9-6B98-7C49-ACFD-5AB8A6125E5D}" type="pres">
      <dgm:prSet presAssocID="{D0D49CA7-19D4-7549-A8EE-3DC368E73DD0}" presName="vert2" presStyleCnt="0"/>
      <dgm:spPr/>
    </dgm:pt>
    <dgm:pt modelId="{F6A1FCA1-30AB-114A-A98D-B51B1193C0B1}" type="pres">
      <dgm:prSet presAssocID="{D0D49CA7-19D4-7549-A8EE-3DC368E73DD0}" presName="thinLine2b" presStyleLbl="callout" presStyleIdx="19" presStyleCnt="21"/>
      <dgm:spPr/>
    </dgm:pt>
    <dgm:pt modelId="{9745CAAE-1997-E748-BFF8-FC11EA70472C}" type="pres">
      <dgm:prSet presAssocID="{D0D49CA7-19D4-7549-A8EE-3DC368E73DD0}" presName="vertSpace2b" presStyleCnt="0"/>
      <dgm:spPr/>
    </dgm:pt>
    <dgm:pt modelId="{22DB98B9-08F6-D346-BC6E-A7BD86C5D82C}" type="pres">
      <dgm:prSet presAssocID="{AD89A181-DEFD-BF41-BC04-39B3A0049389}" presName="horz2" presStyleCnt="0"/>
      <dgm:spPr/>
    </dgm:pt>
    <dgm:pt modelId="{AAB48EF0-3483-3E4E-9784-63633EF6A72A}" type="pres">
      <dgm:prSet presAssocID="{AD89A181-DEFD-BF41-BC04-39B3A0049389}" presName="horzSpace2" presStyleCnt="0"/>
      <dgm:spPr/>
    </dgm:pt>
    <dgm:pt modelId="{E7690A67-7F37-EE40-974E-506014A292CC}" type="pres">
      <dgm:prSet presAssocID="{AD89A181-DEFD-BF41-BC04-39B3A0049389}" presName="tx2" presStyleLbl="revTx" presStyleIdx="27" presStyleCnt="28"/>
      <dgm:spPr/>
    </dgm:pt>
    <dgm:pt modelId="{F324FBA5-4AA3-4B4A-AE88-6D18A01251A3}" type="pres">
      <dgm:prSet presAssocID="{AD89A181-DEFD-BF41-BC04-39B3A0049389}" presName="vert2" presStyleCnt="0"/>
      <dgm:spPr/>
    </dgm:pt>
    <dgm:pt modelId="{73F9A497-6489-E345-8774-DDF5E39E7575}" type="pres">
      <dgm:prSet presAssocID="{AD89A181-DEFD-BF41-BC04-39B3A0049389}" presName="thinLine2b" presStyleLbl="callout" presStyleIdx="20" presStyleCnt="21"/>
      <dgm:spPr/>
    </dgm:pt>
    <dgm:pt modelId="{96169B1D-A3D7-2A4D-8ACA-E40CF79A8B9E}" type="pres">
      <dgm:prSet presAssocID="{AD89A181-DEFD-BF41-BC04-39B3A0049389}" presName="vertSpace2b" presStyleCnt="0"/>
      <dgm:spPr/>
    </dgm:pt>
  </dgm:ptLst>
  <dgm:cxnLst>
    <dgm:cxn modelId="{06041700-18D6-C049-96C0-D23FE8B0B6D6}" srcId="{DC1DA6D1-9B35-3346-918F-4343BF2441FB}" destId="{9F2EF6C6-451D-5749-910B-BA1A306E9543}" srcOrd="0" destOrd="0" parTransId="{B6D14365-3AE5-084C-B007-28B2FFB2DA39}" sibTransId="{9C18C8B5-3F35-E447-B10F-218D8A118C27}"/>
    <dgm:cxn modelId="{5E9CF204-EA8B-3D4C-A667-8EB7AB2B42A7}" srcId="{DE4A5914-CC67-4F4C-A1EC-929397F4DC5A}" destId="{941BE594-62C2-974D-951E-5546F41B08B3}" srcOrd="2" destOrd="0" parTransId="{3BC7EAC1-D70C-984F-9B00-239ACCC1B41B}" sibTransId="{4C75AAF5-7AAE-214E-A47E-044E8E8BCE32}"/>
    <dgm:cxn modelId="{299BF505-257F-174E-B9DE-6DDA31E51429}" type="presOf" srcId="{398525A5-6427-8E47-BC3B-8DFDC5BB8924}" destId="{E5B16CA1-5E32-7645-B1D5-D902AD298E07}" srcOrd="0" destOrd="0" presId="urn:microsoft.com/office/officeart/2008/layout/LinedList"/>
    <dgm:cxn modelId="{65F9450B-28B8-994C-B860-F2B06CB26833}" srcId="{5A194666-D6E7-B240-8665-B91D15C43DA3}" destId="{74923C8A-E9A8-104B-AD06-6C18CD89FFB1}" srcOrd="0" destOrd="0" parTransId="{845EC049-4C61-CD44-933E-D5047D929772}" sibTransId="{77888B55-20B5-2547-85A3-2139D430302B}"/>
    <dgm:cxn modelId="{151BEF0B-694C-FA48-B542-8C0B883ADFD9}" srcId="{A2472DDA-B119-664C-9FC6-49C0BC9003ED}" destId="{8B9A6B6D-7578-2D41-9243-86B8659A5066}" srcOrd="0" destOrd="0" parTransId="{EA67EE73-0AE2-F94F-BCD4-E1347B1A4BDE}" sibTransId="{213EB361-80D8-3B4B-AC1E-9C99FF2C3194}"/>
    <dgm:cxn modelId="{6FA21116-91F0-F948-86DF-493C7D8066B1}" type="presOf" srcId="{DC1DA6D1-9B35-3346-918F-4343BF2441FB}" destId="{EB4F5E62-E7EB-4948-8D16-C102F063E4C1}" srcOrd="0" destOrd="0" presId="urn:microsoft.com/office/officeart/2008/layout/LinedList"/>
    <dgm:cxn modelId="{76000920-8B0B-A845-A883-051F10752E77}" type="presOf" srcId="{2B94E9F4-4497-374F-9624-02672F3CAD14}" destId="{C4CA6C0E-1A2C-EF4A-93F1-AB3FFDB29DC7}" srcOrd="0" destOrd="0" presId="urn:microsoft.com/office/officeart/2008/layout/LinedList"/>
    <dgm:cxn modelId="{28A5A420-FAD9-1A4F-ADCC-D3E8EA82ED26}" srcId="{A2472DDA-B119-664C-9FC6-49C0BC9003ED}" destId="{D0D49CA7-19D4-7549-A8EE-3DC368E73DD0}" srcOrd="1" destOrd="0" parTransId="{F690BB45-4871-184B-B309-0365B28B5303}" sibTransId="{AB44622B-7338-6D4D-B182-A260FF744EB6}"/>
    <dgm:cxn modelId="{59A32021-FEE7-F34F-A240-CE75E990B948}" type="presOf" srcId="{A2660687-D6F3-3F4E-B3F2-D59D04C9DC35}" destId="{95D58801-154C-9A49-98BD-630B3A33E1F6}" srcOrd="0" destOrd="0" presId="urn:microsoft.com/office/officeart/2008/layout/LinedList"/>
    <dgm:cxn modelId="{DB538C21-6C81-364F-A6B1-77426458E60D}" srcId="{DE4A5914-CC67-4F4C-A1EC-929397F4DC5A}" destId="{398525A5-6427-8E47-BC3B-8DFDC5BB8924}" srcOrd="1" destOrd="0" parTransId="{113CA210-46B5-8641-A067-598F89937284}" sibTransId="{9BF5B144-A1D5-CB49-86FC-70DECF24A0B1}"/>
    <dgm:cxn modelId="{48747F27-8CB1-A642-AE21-0D19A0100870}" srcId="{DC1DA6D1-9B35-3346-918F-4343BF2441FB}" destId="{AD2A00BD-EF4B-2540-A073-A6BE6E374253}" srcOrd="2" destOrd="0" parTransId="{EB92AF1F-5955-6D4D-B665-A6019742C793}" sibTransId="{5CB63C8E-DE81-A045-AA90-13A309713435}"/>
    <dgm:cxn modelId="{1391362B-36AD-C34D-842B-1D0A6DDC6A38}" srcId="{771DAEF5-3297-6544-A11E-2488ED351B1B}" destId="{E8809542-412A-2541-B525-EC0A85DC5961}" srcOrd="0" destOrd="0" parTransId="{42AAF1D2-0891-6847-96D2-C159E3AEB2FF}" sibTransId="{A8F2CA04-FE1D-0C44-A638-BCA6A4E4D4D0}"/>
    <dgm:cxn modelId="{83174B30-3604-4A42-8D77-93FE566BD3ED}" srcId="{5A194666-D6E7-B240-8665-B91D15C43DA3}" destId="{35B9A3F2-A1BC-9143-A492-361F349D73C8}" srcOrd="1" destOrd="0" parTransId="{D7DD2A5E-3395-2443-A61A-A50B76DAFA9F}" sibTransId="{A3B479BF-86A0-954E-A1A7-EED1D00C1DF4}"/>
    <dgm:cxn modelId="{05A2DD32-5813-4E42-98E9-3053DBD3142C}" type="presOf" srcId="{AEEB88B9-D8FE-F343-84B2-F50B5C30CE49}" destId="{F0D95DFB-4DE7-2D4E-9431-0606D10F8DD0}" srcOrd="0" destOrd="0" presId="urn:microsoft.com/office/officeart/2008/layout/LinedList"/>
    <dgm:cxn modelId="{33BAEA32-7A24-5A48-BFC4-68338FC9B099}" type="presOf" srcId="{35B9A3F2-A1BC-9143-A492-361F349D73C8}" destId="{05125A13-B0BB-2D45-9DE2-DDE001E3A8CF}" srcOrd="0" destOrd="0" presId="urn:microsoft.com/office/officeart/2008/layout/LinedList"/>
    <dgm:cxn modelId="{B0DC4D37-872F-444E-990A-06BC6EA04AB7}" srcId="{C7E5B500-D95B-D447-B388-DE8B60EF86F3}" destId="{DE4A5914-CC67-4F4C-A1EC-929397F4DC5A}" srcOrd="3" destOrd="0" parTransId="{55FE03BA-2192-DB4C-B73B-0D157453327F}" sibTransId="{4117D476-6FEF-0D40-A730-E0279E1ED754}"/>
    <dgm:cxn modelId="{9A948737-B695-C94C-9E26-7AAB247CCFF1}" type="presOf" srcId="{F1E6CE7A-9D67-ED4B-AD8C-B4AD43ADF5E2}" destId="{3833C8C5-3C02-5C47-BCAC-DD872238424F}" srcOrd="0" destOrd="0" presId="urn:microsoft.com/office/officeart/2008/layout/LinedList"/>
    <dgm:cxn modelId="{2D7CA03A-3491-AD42-9A9E-3781B2917E9B}" type="presOf" srcId="{AD89A181-DEFD-BF41-BC04-39B3A0049389}" destId="{E7690A67-7F37-EE40-974E-506014A292CC}" srcOrd="0" destOrd="0" presId="urn:microsoft.com/office/officeart/2008/layout/LinedList"/>
    <dgm:cxn modelId="{9197AF3A-A2B0-7C4A-A454-A01B95FC3A5F}" type="presOf" srcId="{771DAEF5-3297-6544-A11E-2488ED351B1B}" destId="{E02A4732-39B6-3D43-88C5-FFC75E323F1A}" srcOrd="0" destOrd="0" presId="urn:microsoft.com/office/officeart/2008/layout/LinedList"/>
    <dgm:cxn modelId="{480C2D40-5F4C-3540-965B-C9D443C1D55D}" srcId="{5A194666-D6E7-B240-8665-B91D15C43DA3}" destId="{A27F9349-A2BD-CB47-82C3-7EC67900516C}" srcOrd="2" destOrd="0" parTransId="{B3984009-F1BF-FE46-AD58-501636838BFD}" sibTransId="{FC6BFF49-5FDC-F74B-8522-4D5120C365E0}"/>
    <dgm:cxn modelId="{14DC4740-396B-A04A-B08A-E0C4EA8B5FAD}" type="presOf" srcId="{A2472DDA-B119-664C-9FC6-49C0BC9003ED}" destId="{04BB98D9-555D-F343-B775-745043D48F64}" srcOrd="0" destOrd="0" presId="urn:microsoft.com/office/officeart/2008/layout/LinedList"/>
    <dgm:cxn modelId="{29C5CA43-483D-2746-9F7C-DE8C3A0F8DD8}" srcId="{A2660687-D6F3-3F4E-B3F2-D59D04C9DC35}" destId="{6F95D43F-5B67-8E4B-9BEF-95242FDDF779}" srcOrd="2" destOrd="0" parTransId="{062DB958-249D-574D-86C3-316C457F4C29}" sibTransId="{CA743E4D-8828-A845-898C-4D80510BA68F}"/>
    <dgm:cxn modelId="{F372B748-02AB-5248-B56D-7D0F1A6C5D5A}" srcId="{C7E5B500-D95B-D447-B388-DE8B60EF86F3}" destId="{771DAEF5-3297-6544-A11E-2488ED351B1B}" srcOrd="0" destOrd="0" parTransId="{369ED904-DFD3-B945-87B6-5C3015337EE4}" sibTransId="{BC570DCC-3228-A44E-9B0C-CB01EE88B6A9}"/>
    <dgm:cxn modelId="{A9BB8A4C-3DCA-FC4C-A964-BFDB236648D4}" srcId="{DE4A5914-CC67-4F4C-A1EC-929397F4DC5A}" destId="{6CCD15E9-76AF-C545-989E-FED78190FF51}" srcOrd="0" destOrd="0" parTransId="{E204C7F9-9AF2-8544-9E67-6F895B92197A}" sibTransId="{94CD97F2-3851-1D48-A179-E4E2EE616263}"/>
    <dgm:cxn modelId="{AA26934F-D1B7-464F-B011-F5A4FC5DA930}" type="presOf" srcId="{830E9265-6199-8B4C-A913-E5A70BC1AA38}" destId="{1BB3CF56-85F1-604F-AF91-4BD37B5389A0}" srcOrd="0" destOrd="0" presId="urn:microsoft.com/office/officeart/2008/layout/LinedList"/>
    <dgm:cxn modelId="{ABB04359-FDBB-7C46-9D1C-8C3D3E6CE3E9}" type="presOf" srcId="{DE4A5914-CC67-4F4C-A1EC-929397F4DC5A}" destId="{7AB4C451-D3C4-1547-992F-E03EFB0EB27E}" srcOrd="0" destOrd="0" presId="urn:microsoft.com/office/officeart/2008/layout/LinedList"/>
    <dgm:cxn modelId="{5444385F-F8D7-9749-A508-F92B5FABCBBF}" type="presOf" srcId="{B78216AB-D370-6548-91CB-C9D47AF65706}" destId="{47C260AB-70DD-D944-82F6-2B7D7F422709}" srcOrd="0" destOrd="0" presId="urn:microsoft.com/office/officeart/2008/layout/LinedList"/>
    <dgm:cxn modelId="{B832B65F-96C9-2540-9F49-9CD2A64DB30B}" type="presOf" srcId="{984D3641-0DF1-DE4C-9B63-DD67328B9AEA}" destId="{6D18F8C7-B661-7343-99D2-5E34E9E1941D}" srcOrd="0" destOrd="0" presId="urn:microsoft.com/office/officeart/2008/layout/LinedList"/>
    <dgm:cxn modelId="{3F16B762-54FC-DE4C-847B-8154F0C7605D}" type="presOf" srcId="{E8809542-412A-2541-B525-EC0A85DC5961}" destId="{304DD126-62AD-344C-8499-21A7BC579920}" srcOrd="0" destOrd="0" presId="urn:microsoft.com/office/officeart/2008/layout/LinedList"/>
    <dgm:cxn modelId="{3F3B4263-A29F-8646-89A4-B10FA6646673}" type="presOf" srcId="{8B9A6B6D-7578-2D41-9243-86B8659A5066}" destId="{0BB5D770-09B7-0D41-84C6-34671750C596}" srcOrd="0" destOrd="0" presId="urn:microsoft.com/office/officeart/2008/layout/LinedList"/>
    <dgm:cxn modelId="{1F28AE65-A127-FC45-92AF-5CCBD80A28B2}" type="presOf" srcId="{AD2A00BD-EF4B-2540-A073-A6BE6E374253}" destId="{8AE9CB08-1AF2-5E4E-BCEB-4F8231A2D802}" srcOrd="0" destOrd="0" presId="urn:microsoft.com/office/officeart/2008/layout/LinedList"/>
    <dgm:cxn modelId="{C69E426D-277F-9345-B6FB-5785A8372C35}" type="presOf" srcId="{941BE594-62C2-974D-951E-5546F41B08B3}" destId="{42F35E49-8084-3E40-AE7C-431511858D1A}" srcOrd="0" destOrd="0" presId="urn:microsoft.com/office/officeart/2008/layout/LinedList"/>
    <dgm:cxn modelId="{2EDCF979-7624-9946-B174-432290F73C35}" srcId="{DC1DA6D1-9B35-3346-918F-4343BF2441FB}" destId="{984D3641-0DF1-DE4C-9B63-DD67328B9AEA}" srcOrd="1" destOrd="0" parTransId="{B08A1114-628E-BB4B-9163-B2D321A27208}" sibTransId="{BBF17681-8E3E-4949-BE14-719EA5F47BF8}"/>
    <dgm:cxn modelId="{C9D79F8E-A281-9C4D-8AD7-F974700D6D8E}" type="presOf" srcId="{6CCD15E9-76AF-C545-989E-FED78190FF51}" destId="{AAC5A36A-D211-D245-8568-C0CA83BDAE7B}" srcOrd="0" destOrd="0" presId="urn:microsoft.com/office/officeart/2008/layout/LinedList"/>
    <dgm:cxn modelId="{F3166B93-FFE8-9948-BA77-B2342050E29D}" srcId="{771DAEF5-3297-6544-A11E-2488ED351B1B}" destId="{830E9265-6199-8B4C-A913-E5A70BC1AA38}" srcOrd="2" destOrd="0" parTransId="{1A08BC32-5673-704A-9942-6D730E4862FA}" sibTransId="{491CD9F6-2E17-7F4B-BEB8-CF4B65E2E78F}"/>
    <dgm:cxn modelId="{21039D9A-F7FA-C948-963A-D6797D1705FD}" type="presOf" srcId="{74923C8A-E9A8-104B-AD06-6C18CD89FFB1}" destId="{2A79E318-03AD-724A-A4A0-A8CF5669A8CA}" srcOrd="0" destOrd="0" presId="urn:microsoft.com/office/officeart/2008/layout/LinedList"/>
    <dgm:cxn modelId="{3D3ADA9C-B4DF-E347-A24E-C8531AEA9062}" type="presOf" srcId="{C7E5B500-D95B-D447-B388-DE8B60EF86F3}" destId="{7F514520-DF85-8C48-BB7A-C1703902E41F}" srcOrd="0" destOrd="0" presId="urn:microsoft.com/office/officeart/2008/layout/LinedList"/>
    <dgm:cxn modelId="{C6E87A9E-2ED0-B340-BC69-B9102BB076CF}" srcId="{C7E5B500-D95B-D447-B388-DE8B60EF86F3}" destId="{DC1DA6D1-9B35-3346-918F-4343BF2441FB}" srcOrd="4" destOrd="0" parTransId="{EB64D368-1054-9948-9A17-7B14A42F2443}" sibTransId="{FDD514B8-6AE2-9548-A76F-ED95AED0791C}"/>
    <dgm:cxn modelId="{0EB619A1-2FE1-754F-B6C4-FADF4D874B95}" srcId="{DE4A5914-CC67-4F4C-A1EC-929397F4DC5A}" destId="{1717C5D6-1429-4E49-AD27-AA8BCBFF0CB7}" srcOrd="3" destOrd="0" parTransId="{E0D003C9-650A-7940-BDA7-8D7AF091675A}" sibTransId="{69185512-5034-F847-92AD-606DAACED713}"/>
    <dgm:cxn modelId="{0970E7A5-BE12-CD43-85C1-12579A041EC1}" type="presOf" srcId="{B26440FF-AB87-3B42-9D2F-354C6CBC4D20}" destId="{8F4EA315-AF75-484E-B936-53F511F5F387}" srcOrd="0" destOrd="0" presId="urn:microsoft.com/office/officeart/2008/layout/LinedList"/>
    <dgm:cxn modelId="{E68227B3-1D9B-5746-B5A9-83AF77EE5867}" srcId="{A2472DDA-B119-664C-9FC6-49C0BC9003ED}" destId="{AD89A181-DEFD-BF41-BC04-39B3A0049389}" srcOrd="2" destOrd="0" parTransId="{DB627B88-3CE6-AA43-A03D-1F90762312D7}" sibTransId="{422B9848-6C93-EF44-B7A0-33818A3CA06D}"/>
    <dgm:cxn modelId="{072B34B9-7D38-2A4F-88FA-927BDB0216FA}" type="presOf" srcId="{D0D49CA7-19D4-7549-A8EE-3DC368E73DD0}" destId="{5B66A84B-2732-CD4A-B479-B51CFB1EED40}" srcOrd="0" destOrd="0" presId="urn:microsoft.com/office/officeart/2008/layout/LinedList"/>
    <dgm:cxn modelId="{A5BFE3B9-14C6-FB46-9F22-03F72C525EE2}" type="presOf" srcId="{6F95D43F-5B67-8E4B-9BEF-95242FDDF779}" destId="{963A02AE-3953-B040-930D-4D61ABE9D744}" srcOrd="0" destOrd="0" presId="urn:microsoft.com/office/officeart/2008/layout/LinedList"/>
    <dgm:cxn modelId="{4D34C4BB-0C00-B446-B658-CC69E2C19052}" srcId="{C7E5B500-D95B-D447-B388-DE8B60EF86F3}" destId="{5A194666-D6E7-B240-8665-B91D15C43DA3}" srcOrd="2" destOrd="0" parTransId="{643B0493-8616-394A-83F5-5A617717E86E}" sibTransId="{08519B17-86AD-D34A-A341-2CE71E067817}"/>
    <dgm:cxn modelId="{737FDDBB-E9BD-424D-9F2C-94DF97F44792}" srcId="{A2660687-D6F3-3F4E-B3F2-D59D04C9DC35}" destId="{B26440FF-AB87-3B42-9D2F-354C6CBC4D20}" srcOrd="0" destOrd="0" parTransId="{C6D636AD-2C7A-1C49-B98D-34DBC3B38C3F}" sibTransId="{D1EE3CEA-909C-EE48-AB3F-813061904DD3}"/>
    <dgm:cxn modelId="{F01032BE-8DE4-7344-8765-6B8585E37545}" type="presOf" srcId="{1717C5D6-1429-4E49-AD27-AA8BCBFF0CB7}" destId="{5A0FC34E-40E9-C34D-AE4E-172E65FDD8AE}" srcOrd="0" destOrd="0" presId="urn:microsoft.com/office/officeart/2008/layout/LinedList"/>
    <dgm:cxn modelId="{56D008C1-F888-9248-90B2-DAD0005ABFA8}" type="presOf" srcId="{BC0FBE49-14A1-0C4B-B7DD-679536A9DD4F}" destId="{B52F5860-DA87-6945-88B2-FAC24D3BF2FE}" srcOrd="0" destOrd="0" presId="urn:microsoft.com/office/officeart/2008/layout/LinedList"/>
    <dgm:cxn modelId="{FBEA1AC5-A9FE-714B-80D2-E804AF5C9F06}" srcId="{771DAEF5-3297-6544-A11E-2488ED351B1B}" destId="{BC0FBE49-14A1-0C4B-B7DD-679536A9DD4F}" srcOrd="1" destOrd="0" parTransId="{F6567463-88F3-2C41-A981-0A0C845E359D}" sibTransId="{D1E379B6-67DC-E84C-BE3D-D60866F394E9}"/>
    <dgm:cxn modelId="{3C812DC6-F40F-8D44-A536-0ACDFB84A4C5}" type="presOf" srcId="{A27F9349-A2BD-CB47-82C3-7EC67900516C}" destId="{5EF0A367-8A89-AB46-B28D-D1396F9E0286}" srcOrd="0" destOrd="0" presId="urn:microsoft.com/office/officeart/2008/layout/LinedList"/>
    <dgm:cxn modelId="{DE6D66D2-86DF-AC4A-82F3-353717FEB7AF}" srcId="{AEEB88B9-D8FE-F343-84B2-F50B5C30CE49}" destId="{F1E6CE7A-9D67-ED4B-AD8C-B4AD43ADF5E2}" srcOrd="0" destOrd="0" parTransId="{3E19925A-BC03-1C40-AD34-A8C56C3CA20C}" sibTransId="{3CA6947F-3EB1-744F-9A71-CD44BBCE3C5C}"/>
    <dgm:cxn modelId="{1E6C39D7-C2C1-5941-AB49-FBECFC4E287B}" type="presOf" srcId="{5A194666-D6E7-B240-8665-B91D15C43DA3}" destId="{066337AA-DB05-314B-AFEF-58F6C95CB143}" srcOrd="0" destOrd="0" presId="urn:microsoft.com/office/officeart/2008/layout/LinedList"/>
    <dgm:cxn modelId="{D35313D9-1DBD-6447-8F80-E241DF204F61}" srcId="{A2660687-D6F3-3F4E-B3F2-D59D04C9DC35}" destId="{B78216AB-D370-6548-91CB-C9D47AF65706}" srcOrd="3" destOrd="0" parTransId="{850663B0-705F-8647-AFBA-FAFF1089BBB4}" sibTransId="{FA815B28-740F-784F-AEBA-CA21FDC146E0}"/>
    <dgm:cxn modelId="{E731F5DE-86F7-9842-8CCB-A98D867E73CB}" srcId="{C7E5B500-D95B-D447-B388-DE8B60EF86F3}" destId="{A2472DDA-B119-664C-9FC6-49C0BC9003ED}" srcOrd="5" destOrd="0" parTransId="{4989B2CA-E546-B143-8F84-C78420BADD57}" sibTransId="{A32BE970-8492-D847-BA98-A576143CABB7}"/>
    <dgm:cxn modelId="{145EC0E2-1788-9549-94AF-0CAE3DEDC694}" type="presOf" srcId="{9F2EF6C6-451D-5749-910B-BA1A306E9543}" destId="{BD96B370-F369-E440-ACE6-0428C9B4428D}" srcOrd="0" destOrd="0" presId="urn:microsoft.com/office/officeart/2008/layout/LinedList"/>
    <dgm:cxn modelId="{7F2FC9EC-5FF4-3844-A867-87C351BC73B3}" srcId="{C7E5B500-D95B-D447-B388-DE8B60EF86F3}" destId="{AEEB88B9-D8FE-F343-84B2-F50B5C30CE49}" srcOrd="1" destOrd="0" parTransId="{D00911BC-5446-324D-B85E-5D6CD0B2F473}" sibTransId="{B405A421-3FAA-4B4F-A8AF-0B8DE27499A4}"/>
    <dgm:cxn modelId="{1DD9DAF4-2DCC-3C48-983E-AB7600F1D837}" srcId="{AEEB88B9-D8FE-F343-84B2-F50B5C30CE49}" destId="{A2660687-D6F3-3F4E-B3F2-D59D04C9DC35}" srcOrd="1" destOrd="0" parTransId="{A1B459B3-E86D-FF44-AC37-912992098443}" sibTransId="{8A44DA41-116B-154A-BD2E-889CD18EB5D6}"/>
    <dgm:cxn modelId="{B0BA12FA-71AA-D14B-971F-1A299B4CE306}" srcId="{A2660687-D6F3-3F4E-B3F2-D59D04C9DC35}" destId="{2B94E9F4-4497-374F-9624-02672F3CAD14}" srcOrd="1" destOrd="0" parTransId="{50ECEB4A-16A8-674F-8899-B7A4215A8926}" sibTransId="{AD7EE1C9-90A7-9745-AC72-910637C5C945}"/>
    <dgm:cxn modelId="{8B3BF7D6-A7BF-E145-8C60-F70AC1A4BE85}" type="presParOf" srcId="{7F514520-DF85-8C48-BB7A-C1703902E41F}" destId="{136C4913-0750-CE4B-B3AF-A27C990C3C73}" srcOrd="0" destOrd="0" presId="urn:microsoft.com/office/officeart/2008/layout/LinedList"/>
    <dgm:cxn modelId="{4FE1DB25-D88D-6440-AFAC-F2BCE4EE5AEA}" type="presParOf" srcId="{7F514520-DF85-8C48-BB7A-C1703902E41F}" destId="{2C189983-27E1-BB42-824F-EB1E3E552BDE}" srcOrd="1" destOrd="0" presId="urn:microsoft.com/office/officeart/2008/layout/LinedList"/>
    <dgm:cxn modelId="{40003FDE-8DA4-E046-931A-DBB1AD7F9929}" type="presParOf" srcId="{2C189983-27E1-BB42-824F-EB1E3E552BDE}" destId="{E02A4732-39B6-3D43-88C5-FFC75E323F1A}" srcOrd="0" destOrd="0" presId="urn:microsoft.com/office/officeart/2008/layout/LinedList"/>
    <dgm:cxn modelId="{0E77A946-A0B5-F243-B356-BBC1FBBF6576}" type="presParOf" srcId="{2C189983-27E1-BB42-824F-EB1E3E552BDE}" destId="{6804836D-DAE9-E044-B0A0-B87CE6EBA42E}" srcOrd="1" destOrd="0" presId="urn:microsoft.com/office/officeart/2008/layout/LinedList"/>
    <dgm:cxn modelId="{52ED43CA-FEE6-854B-B183-BC07E8AB5514}" type="presParOf" srcId="{6804836D-DAE9-E044-B0A0-B87CE6EBA42E}" destId="{6C6C93CB-434C-4345-BD42-3B431B6F0325}" srcOrd="0" destOrd="0" presId="urn:microsoft.com/office/officeart/2008/layout/LinedList"/>
    <dgm:cxn modelId="{9D31AF41-1544-8546-A872-6E501620CF00}" type="presParOf" srcId="{6804836D-DAE9-E044-B0A0-B87CE6EBA42E}" destId="{BBB4FA7D-C0BB-9643-8F08-5896C802A797}" srcOrd="1" destOrd="0" presId="urn:microsoft.com/office/officeart/2008/layout/LinedList"/>
    <dgm:cxn modelId="{CA6A0A88-71E9-AF47-8EB6-124AA1D5FB0D}" type="presParOf" srcId="{BBB4FA7D-C0BB-9643-8F08-5896C802A797}" destId="{D82F1770-D51B-864D-A0C0-BEE14414C2BB}" srcOrd="0" destOrd="0" presId="urn:microsoft.com/office/officeart/2008/layout/LinedList"/>
    <dgm:cxn modelId="{C6549383-667A-634B-858E-B8FDA73CBAF2}" type="presParOf" srcId="{BBB4FA7D-C0BB-9643-8F08-5896C802A797}" destId="{304DD126-62AD-344C-8499-21A7BC579920}" srcOrd="1" destOrd="0" presId="urn:microsoft.com/office/officeart/2008/layout/LinedList"/>
    <dgm:cxn modelId="{B9B44F2F-2020-7343-8EA1-309336AD9FB9}" type="presParOf" srcId="{BBB4FA7D-C0BB-9643-8F08-5896C802A797}" destId="{09DFA1C8-E73D-8242-A093-ED61F98CD4C0}" srcOrd="2" destOrd="0" presId="urn:microsoft.com/office/officeart/2008/layout/LinedList"/>
    <dgm:cxn modelId="{CBD7F527-3E59-D74E-9CB2-ECE318ADA057}" type="presParOf" srcId="{6804836D-DAE9-E044-B0A0-B87CE6EBA42E}" destId="{D84362AC-8DB4-9545-A7BD-5A7FE9FB85D1}" srcOrd="2" destOrd="0" presId="urn:microsoft.com/office/officeart/2008/layout/LinedList"/>
    <dgm:cxn modelId="{799A0F20-C7FE-A349-8932-D85FC1D64909}" type="presParOf" srcId="{6804836D-DAE9-E044-B0A0-B87CE6EBA42E}" destId="{EB01D22E-203E-1940-993A-432EDA86FD1E}" srcOrd="3" destOrd="0" presId="urn:microsoft.com/office/officeart/2008/layout/LinedList"/>
    <dgm:cxn modelId="{D377A20F-63C8-A446-A701-B80EE14D2B23}" type="presParOf" srcId="{6804836D-DAE9-E044-B0A0-B87CE6EBA42E}" destId="{58DEF5F9-A6DA-FC41-B10C-77928F949E10}" srcOrd="4" destOrd="0" presId="urn:microsoft.com/office/officeart/2008/layout/LinedList"/>
    <dgm:cxn modelId="{FCC380AA-C3CE-B14A-8E3F-B31DFDF59B74}" type="presParOf" srcId="{58DEF5F9-A6DA-FC41-B10C-77928F949E10}" destId="{D8891ED1-D285-EA40-9DB9-2B73BE447670}" srcOrd="0" destOrd="0" presId="urn:microsoft.com/office/officeart/2008/layout/LinedList"/>
    <dgm:cxn modelId="{7BC531CA-BA00-984F-AD2F-49D33E76C01A}" type="presParOf" srcId="{58DEF5F9-A6DA-FC41-B10C-77928F949E10}" destId="{B52F5860-DA87-6945-88B2-FAC24D3BF2FE}" srcOrd="1" destOrd="0" presId="urn:microsoft.com/office/officeart/2008/layout/LinedList"/>
    <dgm:cxn modelId="{DE786492-0C8C-D94D-88C7-6D5A3FC62074}" type="presParOf" srcId="{58DEF5F9-A6DA-FC41-B10C-77928F949E10}" destId="{A62A5C3E-F47C-5C41-9355-25E6C6320EB9}" srcOrd="2" destOrd="0" presId="urn:microsoft.com/office/officeart/2008/layout/LinedList"/>
    <dgm:cxn modelId="{58E7AA64-D62F-F641-BFB4-BAF301636C37}" type="presParOf" srcId="{6804836D-DAE9-E044-B0A0-B87CE6EBA42E}" destId="{77B16AF9-3B32-AD47-BB31-3ADDEAD35B73}" srcOrd="5" destOrd="0" presId="urn:microsoft.com/office/officeart/2008/layout/LinedList"/>
    <dgm:cxn modelId="{0BE9E3C4-7786-9A40-AE56-63D5786B0B79}" type="presParOf" srcId="{6804836D-DAE9-E044-B0A0-B87CE6EBA42E}" destId="{34BEAEC0-E611-9248-86C5-5830B4BB7C3A}" srcOrd="6" destOrd="0" presId="urn:microsoft.com/office/officeart/2008/layout/LinedList"/>
    <dgm:cxn modelId="{E7C5BEED-51BF-3D41-8E47-EAF0A6B12437}" type="presParOf" srcId="{6804836D-DAE9-E044-B0A0-B87CE6EBA42E}" destId="{C179470A-90DE-334F-9A92-5802BE30A8D4}" srcOrd="7" destOrd="0" presId="urn:microsoft.com/office/officeart/2008/layout/LinedList"/>
    <dgm:cxn modelId="{2C8CFEB1-E7BE-224A-B18B-1D026C5C3812}" type="presParOf" srcId="{C179470A-90DE-334F-9A92-5802BE30A8D4}" destId="{BF0265A3-E02D-4A46-9F8B-1AD7417960FA}" srcOrd="0" destOrd="0" presId="urn:microsoft.com/office/officeart/2008/layout/LinedList"/>
    <dgm:cxn modelId="{3503D5CA-BD6D-024E-859F-A87494E39A80}" type="presParOf" srcId="{C179470A-90DE-334F-9A92-5802BE30A8D4}" destId="{1BB3CF56-85F1-604F-AF91-4BD37B5389A0}" srcOrd="1" destOrd="0" presId="urn:microsoft.com/office/officeart/2008/layout/LinedList"/>
    <dgm:cxn modelId="{5824E1F0-B8DA-FE49-8A2A-76628ED21C05}" type="presParOf" srcId="{C179470A-90DE-334F-9A92-5802BE30A8D4}" destId="{4552E059-13A9-1547-99AC-21DBF6CBF6AE}" srcOrd="2" destOrd="0" presId="urn:microsoft.com/office/officeart/2008/layout/LinedList"/>
    <dgm:cxn modelId="{1469B529-0845-FC4D-BFE5-2182A72827F2}" type="presParOf" srcId="{6804836D-DAE9-E044-B0A0-B87CE6EBA42E}" destId="{3EBBE6F9-E43E-3241-9D04-301508FA2049}" srcOrd="8" destOrd="0" presId="urn:microsoft.com/office/officeart/2008/layout/LinedList"/>
    <dgm:cxn modelId="{6ECC8B45-3BF4-1941-857D-84941B372310}" type="presParOf" srcId="{6804836D-DAE9-E044-B0A0-B87CE6EBA42E}" destId="{ABCF51EF-FE57-6C48-87E5-1A8E3834212C}" srcOrd="9" destOrd="0" presId="urn:microsoft.com/office/officeart/2008/layout/LinedList"/>
    <dgm:cxn modelId="{5DED1267-DC16-B24A-B0A8-D511914A5E79}" type="presParOf" srcId="{7F514520-DF85-8C48-BB7A-C1703902E41F}" destId="{BE1AC11D-EC46-B24D-B476-4BAA5AEBFE69}" srcOrd="2" destOrd="0" presId="urn:microsoft.com/office/officeart/2008/layout/LinedList"/>
    <dgm:cxn modelId="{EA98F866-38FB-D547-B92B-7B1C6CF9F6D7}" type="presParOf" srcId="{7F514520-DF85-8C48-BB7A-C1703902E41F}" destId="{0E8EFFE0-3DD9-DC4C-90ED-2585B8B78D50}" srcOrd="3" destOrd="0" presId="urn:microsoft.com/office/officeart/2008/layout/LinedList"/>
    <dgm:cxn modelId="{F3A407B3-1E24-CF40-AD1C-ADC09D6D4737}" type="presParOf" srcId="{0E8EFFE0-3DD9-DC4C-90ED-2585B8B78D50}" destId="{F0D95DFB-4DE7-2D4E-9431-0606D10F8DD0}" srcOrd="0" destOrd="0" presId="urn:microsoft.com/office/officeart/2008/layout/LinedList"/>
    <dgm:cxn modelId="{0C112859-3F66-0046-A686-954225BBC8AB}" type="presParOf" srcId="{0E8EFFE0-3DD9-DC4C-90ED-2585B8B78D50}" destId="{1A7427C9-8DFB-9B47-A19F-662692AF1A03}" srcOrd="1" destOrd="0" presId="urn:microsoft.com/office/officeart/2008/layout/LinedList"/>
    <dgm:cxn modelId="{8FC90221-3D33-AB49-8470-4CFC588B05E0}" type="presParOf" srcId="{1A7427C9-8DFB-9B47-A19F-662692AF1A03}" destId="{C39D1F22-DDDF-B64A-A99F-2352980C6829}" srcOrd="0" destOrd="0" presId="urn:microsoft.com/office/officeart/2008/layout/LinedList"/>
    <dgm:cxn modelId="{BE53112D-F63F-BE4B-B5EF-CD445349355D}" type="presParOf" srcId="{1A7427C9-8DFB-9B47-A19F-662692AF1A03}" destId="{0EE06B9E-34C7-4846-98AD-BDDED83FF479}" srcOrd="1" destOrd="0" presId="urn:microsoft.com/office/officeart/2008/layout/LinedList"/>
    <dgm:cxn modelId="{CE04CFEC-5523-0646-A5B5-A822D303C483}" type="presParOf" srcId="{0EE06B9E-34C7-4846-98AD-BDDED83FF479}" destId="{6C883BCE-59E0-0A4D-B69E-4AC57C7058FA}" srcOrd="0" destOrd="0" presId="urn:microsoft.com/office/officeart/2008/layout/LinedList"/>
    <dgm:cxn modelId="{CF390DF2-17C3-D348-87B9-0421A8AA594D}" type="presParOf" srcId="{0EE06B9E-34C7-4846-98AD-BDDED83FF479}" destId="{3833C8C5-3C02-5C47-BCAC-DD872238424F}" srcOrd="1" destOrd="0" presId="urn:microsoft.com/office/officeart/2008/layout/LinedList"/>
    <dgm:cxn modelId="{0784C96E-A1B3-B347-A1CF-194BE6F18BE3}" type="presParOf" srcId="{0EE06B9E-34C7-4846-98AD-BDDED83FF479}" destId="{F7EC46C3-9055-5A4F-AB7E-23B79E875557}" srcOrd="2" destOrd="0" presId="urn:microsoft.com/office/officeart/2008/layout/LinedList"/>
    <dgm:cxn modelId="{5AD9A9B1-5068-8243-B5D6-0666FED64C0A}" type="presParOf" srcId="{1A7427C9-8DFB-9B47-A19F-662692AF1A03}" destId="{FFC7283F-3FDA-6B4B-A2BA-21F799585F2E}" srcOrd="2" destOrd="0" presId="urn:microsoft.com/office/officeart/2008/layout/LinedList"/>
    <dgm:cxn modelId="{DFA27559-6464-9B4B-A4C7-0F05A80AA30B}" type="presParOf" srcId="{1A7427C9-8DFB-9B47-A19F-662692AF1A03}" destId="{8C909A16-7CE0-ED40-A9F9-2D2644F5E323}" srcOrd="3" destOrd="0" presId="urn:microsoft.com/office/officeart/2008/layout/LinedList"/>
    <dgm:cxn modelId="{92E2D3B3-3963-A048-BAAF-925254741BC8}" type="presParOf" srcId="{1A7427C9-8DFB-9B47-A19F-662692AF1A03}" destId="{109D6846-5FBF-4145-835C-E7B2B2362810}" srcOrd="4" destOrd="0" presId="urn:microsoft.com/office/officeart/2008/layout/LinedList"/>
    <dgm:cxn modelId="{70DCB639-A5FF-2147-8CEA-142EBF5CAB9C}" type="presParOf" srcId="{109D6846-5FBF-4145-835C-E7B2B2362810}" destId="{16A5DCF9-D30E-CA4F-A318-2FD200D9C987}" srcOrd="0" destOrd="0" presId="urn:microsoft.com/office/officeart/2008/layout/LinedList"/>
    <dgm:cxn modelId="{D1879A20-BF51-CB40-BE74-C767D5DD0DE6}" type="presParOf" srcId="{109D6846-5FBF-4145-835C-E7B2B2362810}" destId="{95D58801-154C-9A49-98BD-630B3A33E1F6}" srcOrd="1" destOrd="0" presId="urn:microsoft.com/office/officeart/2008/layout/LinedList"/>
    <dgm:cxn modelId="{481B716F-1A9F-B947-9BA1-19A26E040FEE}" type="presParOf" srcId="{109D6846-5FBF-4145-835C-E7B2B2362810}" destId="{3DC7F83D-99CC-6F49-9A12-B2B42872C341}" srcOrd="2" destOrd="0" presId="urn:microsoft.com/office/officeart/2008/layout/LinedList"/>
    <dgm:cxn modelId="{BF2978F0-73DF-5F4B-A378-BB1333E2ABEE}" type="presParOf" srcId="{3DC7F83D-99CC-6F49-9A12-B2B42872C341}" destId="{F6954D34-2C9F-1148-8CBD-C2D9B1670D1E}" srcOrd="0" destOrd="0" presId="urn:microsoft.com/office/officeart/2008/layout/LinedList"/>
    <dgm:cxn modelId="{F1B103C1-5C24-A241-AA7A-DA259328F7E1}" type="presParOf" srcId="{F6954D34-2C9F-1148-8CBD-C2D9B1670D1E}" destId="{D78D6663-F699-6249-A61C-21DF8DA818B8}" srcOrd="0" destOrd="0" presId="urn:microsoft.com/office/officeart/2008/layout/LinedList"/>
    <dgm:cxn modelId="{649CC58F-E770-0A48-9D15-6D223A66EA66}" type="presParOf" srcId="{F6954D34-2C9F-1148-8CBD-C2D9B1670D1E}" destId="{8F4EA315-AF75-484E-B936-53F511F5F387}" srcOrd="1" destOrd="0" presId="urn:microsoft.com/office/officeart/2008/layout/LinedList"/>
    <dgm:cxn modelId="{1FC69CD4-21AD-3548-A893-7CE2AEA88A1B}" type="presParOf" srcId="{F6954D34-2C9F-1148-8CBD-C2D9B1670D1E}" destId="{F27B735A-C992-1049-B6DF-5B91F3918CBA}" srcOrd="2" destOrd="0" presId="urn:microsoft.com/office/officeart/2008/layout/LinedList"/>
    <dgm:cxn modelId="{91552752-66D1-F04D-9C60-E5F616A6FFDB}" type="presParOf" srcId="{3DC7F83D-99CC-6F49-9A12-B2B42872C341}" destId="{CC53FFC6-CCC5-0D4F-BAE2-7A4B5881CE49}" srcOrd="1" destOrd="0" presId="urn:microsoft.com/office/officeart/2008/layout/LinedList"/>
    <dgm:cxn modelId="{1AF782FC-BFE8-E149-9AA5-4CCE1187A31D}" type="presParOf" srcId="{3DC7F83D-99CC-6F49-9A12-B2B42872C341}" destId="{87FBCBA2-C62A-1643-85FE-41446517F555}" srcOrd="2" destOrd="0" presId="urn:microsoft.com/office/officeart/2008/layout/LinedList"/>
    <dgm:cxn modelId="{A3C5D428-D869-D54C-80F6-FF2397939566}" type="presParOf" srcId="{87FBCBA2-C62A-1643-85FE-41446517F555}" destId="{BBDB6E61-3202-F640-A381-6E114409DB7B}" srcOrd="0" destOrd="0" presId="urn:microsoft.com/office/officeart/2008/layout/LinedList"/>
    <dgm:cxn modelId="{8A3F02E4-3644-FF49-8103-50EE9AF5C004}" type="presParOf" srcId="{87FBCBA2-C62A-1643-85FE-41446517F555}" destId="{C4CA6C0E-1A2C-EF4A-93F1-AB3FFDB29DC7}" srcOrd="1" destOrd="0" presId="urn:microsoft.com/office/officeart/2008/layout/LinedList"/>
    <dgm:cxn modelId="{ADFDFE57-F2EE-7646-A751-60983C4A80C7}" type="presParOf" srcId="{87FBCBA2-C62A-1643-85FE-41446517F555}" destId="{9D947A1C-3B37-D641-9816-CEBC7569E828}" srcOrd="2" destOrd="0" presId="urn:microsoft.com/office/officeart/2008/layout/LinedList"/>
    <dgm:cxn modelId="{78579BF0-4417-2943-A9A8-BB62640A1DD6}" type="presParOf" srcId="{3DC7F83D-99CC-6F49-9A12-B2B42872C341}" destId="{94352638-A01E-9C44-8019-5B5BF49937CD}" srcOrd="3" destOrd="0" presId="urn:microsoft.com/office/officeart/2008/layout/LinedList"/>
    <dgm:cxn modelId="{238C010B-7B9D-4E42-B00D-9CA7D5F790A9}" type="presParOf" srcId="{3DC7F83D-99CC-6F49-9A12-B2B42872C341}" destId="{82D1C00F-B8C8-6645-A8DE-5DAF29D640AF}" srcOrd="4" destOrd="0" presId="urn:microsoft.com/office/officeart/2008/layout/LinedList"/>
    <dgm:cxn modelId="{BB803455-A247-884E-9F39-5A4D41512CE4}" type="presParOf" srcId="{82D1C00F-B8C8-6645-A8DE-5DAF29D640AF}" destId="{4819B8E7-7F50-244E-9CE4-2F980D099C17}" srcOrd="0" destOrd="0" presId="urn:microsoft.com/office/officeart/2008/layout/LinedList"/>
    <dgm:cxn modelId="{03C86C35-0F84-EF48-85EF-5982F3FA3D56}" type="presParOf" srcId="{82D1C00F-B8C8-6645-A8DE-5DAF29D640AF}" destId="{963A02AE-3953-B040-930D-4D61ABE9D744}" srcOrd="1" destOrd="0" presId="urn:microsoft.com/office/officeart/2008/layout/LinedList"/>
    <dgm:cxn modelId="{A581B3EA-D7FE-9C42-A239-D3644EA7D8CF}" type="presParOf" srcId="{82D1C00F-B8C8-6645-A8DE-5DAF29D640AF}" destId="{69E3CE6B-8F53-CF4D-92F1-FFBF37DFF05A}" srcOrd="2" destOrd="0" presId="urn:microsoft.com/office/officeart/2008/layout/LinedList"/>
    <dgm:cxn modelId="{0C56D4BF-B630-6044-909D-271E7D77FA00}" type="presParOf" srcId="{3DC7F83D-99CC-6F49-9A12-B2B42872C341}" destId="{A2278180-8BCA-AB48-AC8E-85CC55776A8A}" srcOrd="5" destOrd="0" presId="urn:microsoft.com/office/officeart/2008/layout/LinedList"/>
    <dgm:cxn modelId="{8DB53ABE-A7BC-0B4E-A425-112EEAD5D0EE}" type="presParOf" srcId="{3DC7F83D-99CC-6F49-9A12-B2B42872C341}" destId="{09C9468C-F780-114F-93E1-D393C28B786F}" srcOrd="6" destOrd="0" presId="urn:microsoft.com/office/officeart/2008/layout/LinedList"/>
    <dgm:cxn modelId="{409466FA-4B2F-3C4B-A9E6-D17DF49659EA}" type="presParOf" srcId="{09C9468C-F780-114F-93E1-D393C28B786F}" destId="{67EE9D1D-8039-C04D-B3F0-524BB212A411}" srcOrd="0" destOrd="0" presId="urn:microsoft.com/office/officeart/2008/layout/LinedList"/>
    <dgm:cxn modelId="{87FAA082-F2B2-3D4F-A4D5-D023FA4FA0C1}" type="presParOf" srcId="{09C9468C-F780-114F-93E1-D393C28B786F}" destId="{47C260AB-70DD-D944-82F6-2B7D7F422709}" srcOrd="1" destOrd="0" presId="urn:microsoft.com/office/officeart/2008/layout/LinedList"/>
    <dgm:cxn modelId="{D123AAE7-F3A1-0643-9D04-32B008D2328C}" type="presParOf" srcId="{09C9468C-F780-114F-93E1-D393C28B786F}" destId="{924574AF-2A63-5C4E-AD93-BBBE49EF59E2}" srcOrd="2" destOrd="0" presId="urn:microsoft.com/office/officeart/2008/layout/LinedList"/>
    <dgm:cxn modelId="{CE97068B-13A3-AD49-A973-34B90C4EFB54}" type="presParOf" srcId="{1A7427C9-8DFB-9B47-A19F-662692AF1A03}" destId="{64CAB011-9010-4B4E-BBDB-2A852CA6395B}" srcOrd="5" destOrd="0" presId="urn:microsoft.com/office/officeart/2008/layout/LinedList"/>
    <dgm:cxn modelId="{952FE4C8-59D3-0C4C-A48C-34386D1C95A5}" type="presParOf" srcId="{1A7427C9-8DFB-9B47-A19F-662692AF1A03}" destId="{232C9964-5121-3C48-B22B-053BF603342F}" srcOrd="6" destOrd="0" presId="urn:microsoft.com/office/officeart/2008/layout/LinedList"/>
    <dgm:cxn modelId="{6720CF18-657F-534F-BDF4-979D7A16EE04}" type="presParOf" srcId="{7F514520-DF85-8C48-BB7A-C1703902E41F}" destId="{7B252C24-1567-D64F-9FB2-B12EB6D6DCDD}" srcOrd="4" destOrd="0" presId="urn:microsoft.com/office/officeart/2008/layout/LinedList"/>
    <dgm:cxn modelId="{97B18726-B66D-E94F-B2BB-87F49FD0891C}" type="presParOf" srcId="{7F514520-DF85-8C48-BB7A-C1703902E41F}" destId="{9DA6402E-5054-424F-A2CA-81EED04AD72D}" srcOrd="5" destOrd="0" presId="urn:microsoft.com/office/officeart/2008/layout/LinedList"/>
    <dgm:cxn modelId="{F4ECECBE-5EF1-5C49-9432-49AB37FED856}" type="presParOf" srcId="{9DA6402E-5054-424F-A2CA-81EED04AD72D}" destId="{066337AA-DB05-314B-AFEF-58F6C95CB143}" srcOrd="0" destOrd="0" presId="urn:microsoft.com/office/officeart/2008/layout/LinedList"/>
    <dgm:cxn modelId="{2EFB7800-FCC7-BD4B-BC2E-D8098EF6A6E6}" type="presParOf" srcId="{9DA6402E-5054-424F-A2CA-81EED04AD72D}" destId="{65811561-227E-CA48-B2D9-CE463082C9B1}" srcOrd="1" destOrd="0" presId="urn:microsoft.com/office/officeart/2008/layout/LinedList"/>
    <dgm:cxn modelId="{BD15E28C-EB76-484B-A7D3-BD0AAE693772}" type="presParOf" srcId="{65811561-227E-CA48-B2D9-CE463082C9B1}" destId="{8ADF113F-43EC-1C48-A80A-78C71722D6F4}" srcOrd="0" destOrd="0" presId="urn:microsoft.com/office/officeart/2008/layout/LinedList"/>
    <dgm:cxn modelId="{9CE3DFD9-C82E-A04F-86EF-6A5F1428E372}" type="presParOf" srcId="{65811561-227E-CA48-B2D9-CE463082C9B1}" destId="{6741F752-2A62-6E46-90C1-BEF835F9E03A}" srcOrd="1" destOrd="0" presId="urn:microsoft.com/office/officeart/2008/layout/LinedList"/>
    <dgm:cxn modelId="{51FDD13C-2D43-A44D-A406-654E17B56B73}" type="presParOf" srcId="{6741F752-2A62-6E46-90C1-BEF835F9E03A}" destId="{4A356DE2-1068-ED46-8F9B-86105DBB5F92}" srcOrd="0" destOrd="0" presId="urn:microsoft.com/office/officeart/2008/layout/LinedList"/>
    <dgm:cxn modelId="{973AB62D-B845-9146-A7F6-7305D5ADCE15}" type="presParOf" srcId="{6741F752-2A62-6E46-90C1-BEF835F9E03A}" destId="{2A79E318-03AD-724A-A4A0-A8CF5669A8CA}" srcOrd="1" destOrd="0" presId="urn:microsoft.com/office/officeart/2008/layout/LinedList"/>
    <dgm:cxn modelId="{D38FF4A5-3245-1A4A-9804-9DE71192FA74}" type="presParOf" srcId="{6741F752-2A62-6E46-90C1-BEF835F9E03A}" destId="{C14DB5F1-1AA1-624A-B2CB-648DBF58672D}" srcOrd="2" destOrd="0" presId="urn:microsoft.com/office/officeart/2008/layout/LinedList"/>
    <dgm:cxn modelId="{26B73C24-1876-C04D-BED2-F67965FD579E}" type="presParOf" srcId="{65811561-227E-CA48-B2D9-CE463082C9B1}" destId="{88B5CC00-01FC-894A-85B8-C34BBADF0C9B}" srcOrd="2" destOrd="0" presId="urn:microsoft.com/office/officeart/2008/layout/LinedList"/>
    <dgm:cxn modelId="{BBF70E9C-F4AC-C94E-8715-FB5EC9AF074C}" type="presParOf" srcId="{65811561-227E-CA48-B2D9-CE463082C9B1}" destId="{FE7B37ED-8D14-834D-B68E-EFAFBDB985BB}" srcOrd="3" destOrd="0" presId="urn:microsoft.com/office/officeart/2008/layout/LinedList"/>
    <dgm:cxn modelId="{527B82E9-F27D-654E-AE4A-38AA3C390298}" type="presParOf" srcId="{65811561-227E-CA48-B2D9-CE463082C9B1}" destId="{45749EBE-C95C-8C46-8D09-34D370A971E0}" srcOrd="4" destOrd="0" presId="urn:microsoft.com/office/officeart/2008/layout/LinedList"/>
    <dgm:cxn modelId="{BC955926-85B6-324C-97C0-F85A53CEFA66}" type="presParOf" srcId="{45749EBE-C95C-8C46-8D09-34D370A971E0}" destId="{9ACE6CBE-F800-DD44-99CA-188BB204A174}" srcOrd="0" destOrd="0" presId="urn:microsoft.com/office/officeart/2008/layout/LinedList"/>
    <dgm:cxn modelId="{E258EEF0-57A6-1D4F-808D-9D76B1E522C4}" type="presParOf" srcId="{45749EBE-C95C-8C46-8D09-34D370A971E0}" destId="{05125A13-B0BB-2D45-9DE2-DDE001E3A8CF}" srcOrd="1" destOrd="0" presId="urn:microsoft.com/office/officeart/2008/layout/LinedList"/>
    <dgm:cxn modelId="{A6A4E0E7-4700-694E-96E8-D95F3240D5C3}" type="presParOf" srcId="{45749EBE-C95C-8C46-8D09-34D370A971E0}" destId="{E3AB3110-902F-8846-80C9-6D3AD92787C7}" srcOrd="2" destOrd="0" presId="urn:microsoft.com/office/officeart/2008/layout/LinedList"/>
    <dgm:cxn modelId="{EA267CA6-A7FA-7E4B-A409-19159E87BA42}" type="presParOf" srcId="{65811561-227E-CA48-B2D9-CE463082C9B1}" destId="{A429E0CA-68BF-0D47-A0D1-2108211EDCE3}" srcOrd="5" destOrd="0" presId="urn:microsoft.com/office/officeart/2008/layout/LinedList"/>
    <dgm:cxn modelId="{8E8F5DE5-9A08-5944-A659-AD617F9C5361}" type="presParOf" srcId="{65811561-227E-CA48-B2D9-CE463082C9B1}" destId="{71F018BE-5D7B-DB4D-9EBF-0C7CDE61E79B}" srcOrd="6" destOrd="0" presId="urn:microsoft.com/office/officeart/2008/layout/LinedList"/>
    <dgm:cxn modelId="{C420C913-7588-354F-84A5-935392DBF8BD}" type="presParOf" srcId="{65811561-227E-CA48-B2D9-CE463082C9B1}" destId="{995194D9-BA11-7B40-9481-4BA4584C9AAB}" srcOrd="7" destOrd="0" presId="urn:microsoft.com/office/officeart/2008/layout/LinedList"/>
    <dgm:cxn modelId="{DC53BA42-C8A4-1D45-8ABD-77F6CCF2DBCA}" type="presParOf" srcId="{995194D9-BA11-7B40-9481-4BA4584C9AAB}" destId="{58C6F874-D9C5-BD44-8DCF-5A52B96FCAC8}" srcOrd="0" destOrd="0" presId="urn:microsoft.com/office/officeart/2008/layout/LinedList"/>
    <dgm:cxn modelId="{D972010E-33A9-C24E-898B-8FC0B77353D5}" type="presParOf" srcId="{995194D9-BA11-7B40-9481-4BA4584C9AAB}" destId="{5EF0A367-8A89-AB46-B28D-D1396F9E0286}" srcOrd="1" destOrd="0" presId="urn:microsoft.com/office/officeart/2008/layout/LinedList"/>
    <dgm:cxn modelId="{16BA8437-F7A9-0D47-9FFE-B3BE5256DA44}" type="presParOf" srcId="{995194D9-BA11-7B40-9481-4BA4584C9AAB}" destId="{84FFDF4E-D234-F746-8248-06740C59C3FF}" srcOrd="2" destOrd="0" presId="urn:microsoft.com/office/officeart/2008/layout/LinedList"/>
    <dgm:cxn modelId="{76A220D8-6C66-7E42-8634-4D71026B6144}" type="presParOf" srcId="{65811561-227E-CA48-B2D9-CE463082C9B1}" destId="{9FC61584-94E4-0249-B1F8-0CDD18511606}" srcOrd="8" destOrd="0" presId="urn:microsoft.com/office/officeart/2008/layout/LinedList"/>
    <dgm:cxn modelId="{CEC993EB-92A4-694E-921B-6A988CDFEBA7}" type="presParOf" srcId="{65811561-227E-CA48-B2D9-CE463082C9B1}" destId="{582310DA-9282-9140-939B-380B00A84EAC}" srcOrd="9" destOrd="0" presId="urn:microsoft.com/office/officeart/2008/layout/LinedList"/>
    <dgm:cxn modelId="{52B8BEC1-FD48-1C47-BD41-39E87B837C39}" type="presParOf" srcId="{7F514520-DF85-8C48-BB7A-C1703902E41F}" destId="{2DB28970-643F-B04B-924C-909B27F44362}" srcOrd="6" destOrd="0" presId="urn:microsoft.com/office/officeart/2008/layout/LinedList"/>
    <dgm:cxn modelId="{36649AFA-7118-3F43-A5E9-7BF2A2045F70}" type="presParOf" srcId="{7F514520-DF85-8C48-BB7A-C1703902E41F}" destId="{5D377A5D-2D16-2744-B8F8-97E2973D922F}" srcOrd="7" destOrd="0" presId="urn:microsoft.com/office/officeart/2008/layout/LinedList"/>
    <dgm:cxn modelId="{940A034F-B668-1C45-A77B-27D37930D958}" type="presParOf" srcId="{5D377A5D-2D16-2744-B8F8-97E2973D922F}" destId="{7AB4C451-D3C4-1547-992F-E03EFB0EB27E}" srcOrd="0" destOrd="0" presId="urn:microsoft.com/office/officeart/2008/layout/LinedList"/>
    <dgm:cxn modelId="{EF191920-084A-6646-83C0-77C76AF3C766}" type="presParOf" srcId="{5D377A5D-2D16-2744-B8F8-97E2973D922F}" destId="{A342D035-CC07-0643-9213-FE538EB9EB13}" srcOrd="1" destOrd="0" presId="urn:microsoft.com/office/officeart/2008/layout/LinedList"/>
    <dgm:cxn modelId="{0940B339-0D9D-D34B-9AF2-656236AB00CA}" type="presParOf" srcId="{A342D035-CC07-0643-9213-FE538EB9EB13}" destId="{D214A142-38C5-124F-BD11-9744F06C6321}" srcOrd="0" destOrd="0" presId="urn:microsoft.com/office/officeart/2008/layout/LinedList"/>
    <dgm:cxn modelId="{1613C132-E799-2B42-A96F-DC6D9EB7ECB4}" type="presParOf" srcId="{A342D035-CC07-0643-9213-FE538EB9EB13}" destId="{0D1D7085-1281-B347-8B4E-06DDEC6D4171}" srcOrd="1" destOrd="0" presId="urn:microsoft.com/office/officeart/2008/layout/LinedList"/>
    <dgm:cxn modelId="{95E873E6-0727-F04C-9436-D717495A2405}" type="presParOf" srcId="{0D1D7085-1281-B347-8B4E-06DDEC6D4171}" destId="{046A0D8A-0E93-C749-9F02-42B904305637}" srcOrd="0" destOrd="0" presId="urn:microsoft.com/office/officeart/2008/layout/LinedList"/>
    <dgm:cxn modelId="{C63E2176-D250-F64A-984C-A72832C7AC40}" type="presParOf" srcId="{0D1D7085-1281-B347-8B4E-06DDEC6D4171}" destId="{AAC5A36A-D211-D245-8568-C0CA83BDAE7B}" srcOrd="1" destOrd="0" presId="urn:microsoft.com/office/officeart/2008/layout/LinedList"/>
    <dgm:cxn modelId="{25FB21FB-F4E9-114D-BF4D-3CFDD74A8802}" type="presParOf" srcId="{0D1D7085-1281-B347-8B4E-06DDEC6D4171}" destId="{1DBE303A-4B4F-464B-9E32-61FD1E83AD36}" srcOrd="2" destOrd="0" presId="urn:microsoft.com/office/officeart/2008/layout/LinedList"/>
    <dgm:cxn modelId="{F24F90F1-E881-5749-B213-11F7D1BA87DF}" type="presParOf" srcId="{A342D035-CC07-0643-9213-FE538EB9EB13}" destId="{9102EB9B-5BAD-A643-ACB1-8FDB22574845}" srcOrd="2" destOrd="0" presId="urn:microsoft.com/office/officeart/2008/layout/LinedList"/>
    <dgm:cxn modelId="{4D8EC763-15E6-FD4A-8E16-ABF08C1D1EE3}" type="presParOf" srcId="{A342D035-CC07-0643-9213-FE538EB9EB13}" destId="{6D40D1CE-5D0C-7244-A425-6FA775A17661}" srcOrd="3" destOrd="0" presId="urn:microsoft.com/office/officeart/2008/layout/LinedList"/>
    <dgm:cxn modelId="{C1CCA144-EEB8-1947-86DA-0F57DE236023}" type="presParOf" srcId="{A342D035-CC07-0643-9213-FE538EB9EB13}" destId="{3B12BFAF-CF5F-FA46-A244-BD6FB412024D}" srcOrd="4" destOrd="0" presId="urn:microsoft.com/office/officeart/2008/layout/LinedList"/>
    <dgm:cxn modelId="{7179439A-59F0-A84E-94C3-67D633267C60}" type="presParOf" srcId="{3B12BFAF-CF5F-FA46-A244-BD6FB412024D}" destId="{E01C4931-7A00-9F4E-9428-18E70B530077}" srcOrd="0" destOrd="0" presId="urn:microsoft.com/office/officeart/2008/layout/LinedList"/>
    <dgm:cxn modelId="{84252820-1DE6-1449-A637-8EF2664E8CF6}" type="presParOf" srcId="{3B12BFAF-CF5F-FA46-A244-BD6FB412024D}" destId="{E5B16CA1-5E32-7645-B1D5-D902AD298E07}" srcOrd="1" destOrd="0" presId="urn:microsoft.com/office/officeart/2008/layout/LinedList"/>
    <dgm:cxn modelId="{6E5700F0-00F3-B644-8EF5-78F21CA86F01}" type="presParOf" srcId="{3B12BFAF-CF5F-FA46-A244-BD6FB412024D}" destId="{EE3F5717-0639-594E-8A6B-18F565B04F48}" srcOrd="2" destOrd="0" presId="urn:microsoft.com/office/officeart/2008/layout/LinedList"/>
    <dgm:cxn modelId="{A4FDEB04-6867-3345-9AD5-550E9837DAD4}" type="presParOf" srcId="{A342D035-CC07-0643-9213-FE538EB9EB13}" destId="{F0E00442-3E76-9645-8C8C-E70B834B438C}" srcOrd="5" destOrd="0" presId="urn:microsoft.com/office/officeart/2008/layout/LinedList"/>
    <dgm:cxn modelId="{3F600A92-6BFC-A143-9898-7A0D9F8F8693}" type="presParOf" srcId="{A342D035-CC07-0643-9213-FE538EB9EB13}" destId="{31EF6071-9D63-4540-ACB8-929CE3C22D16}" srcOrd="6" destOrd="0" presId="urn:microsoft.com/office/officeart/2008/layout/LinedList"/>
    <dgm:cxn modelId="{6B68B4AA-A987-6340-8729-043E89C4C247}" type="presParOf" srcId="{A342D035-CC07-0643-9213-FE538EB9EB13}" destId="{8FCA5398-B8A6-B94C-A8CA-3CDC5D3113AB}" srcOrd="7" destOrd="0" presId="urn:microsoft.com/office/officeart/2008/layout/LinedList"/>
    <dgm:cxn modelId="{74F229CB-D61D-B34C-A4B4-881EA91E89E9}" type="presParOf" srcId="{8FCA5398-B8A6-B94C-A8CA-3CDC5D3113AB}" destId="{4C5CE694-9CAA-0A49-AD4D-0524F393DDB3}" srcOrd="0" destOrd="0" presId="urn:microsoft.com/office/officeart/2008/layout/LinedList"/>
    <dgm:cxn modelId="{047F8FFA-5FB6-8046-B7E8-BFCFA9BD8878}" type="presParOf" srcId="{8FCA5398-B8A6-B94C-A8CA-3CDC5D3113AB}" destId="{42F35E49-8084-3E40-AE7C-431511858D1A}" srcOrd="1" destOrd="0" presId="urn:microsoft.com/office/officeart/2008/layout/LinedList"/>
    <dgm:cxn modelId="{8D7AF321-AD87-FD42-8307-342F8A12B3ED}" type="presParOf" srcId="{8FCA5398-B8A6-B94C-A8CA-3CDC5D3113AB}" destId="{2B90B7DA-D251-754C-B5FE-C7FAB6F12E81}" srcOrd="2" destOrd="0" presId="urn:microsoft.com/office/officeart/2008/layout/LinedList"/>
    <dgm:cxn modelId="{20CB4803-A3B7-C24E-9CD4-D5268CD40645}" type="presParOf" srcId="{A342D035-CC07-0643-9213-FE538EB9EB13}" destId="{88353C41-B24A-C244-9191-1313C1F9BFD6}" srcOrd="8" destOrd="0" presId="urn:microsoft.com/office/officeart/2008/layout/LinedList"/>
    <dgm:cxn modelId="{B2919336-B7E9-724E-90C2-9ED1B372172C}" type="presParOf" srcId="{A342D035-CC07-0643-9213-FE538EB9EB13}" destId="{A928E207-2354-774F-B502-618535913EC7}" srcOrd="9" destOrd="0" presId="urn:microsoft.com/office/officeart/2008/layout/LinedList"/>
    <dgm:cxn modelId="{6DA2FF94-2919-0548-B934-09F011811C32}" type="presParOf" srcId="{A342D035-CC07-0643-9213-FE538EB9EB13}" destId="{A51C9A99-1F7F-A84F-B5D0-82887BC84957}" srcOrd="10" destOrd="0" presId="urn:microsoft.com/office/officeart/2008/layout/LinedList"/>
    <dgm:cxn modelId="{3A12ED46-DF4E-944A-859E-59C341649E30}" type="presParOf" srcId="{A51C9A99-1F7F-A84F-B5D0-82887BC84957}" destId="{9F7C6B04-36BF-0241-A2AD-7A8B866B4438}" srcOrd="0" destOrd="0" presId="urn:microsoft.com/office/officeart/2008/layout/LinedList"/>
    <dgm:cxn modelId="{C960EC3C-0FE1-8E4C-9381-14CEAA630BDD}" type="presParOf" srcId="{A51C9A99-1F7F-A84F-B5D0-82887BC84957}" destId="{5A0FC34E-40E9-C34D-AE4E-172E65FDD8AE}" srcOrd="1" destOrd="0" presId="urn:microsoft.com/office/officeart/2008/layout/LinedList"/>
    <dgm:cxn modelId="{36380707-01B3-E847-8B39-FC68BBC88A14}" type="presParOf" srcId="{A51C9A99-1F7F-A84F-B5D0-82887BC84957}" destId="{C2BFF405-C83F-E242-9443-BF58ABA2278C}" srcOrd="2" destOrd="0" presId="urn:microsoft.com/office/officeart/2008/layout/LinedList"/>
    <dgm:cxn modelId="{5FB4AE88-D40D-294E-A69B-20EF108BAA10}" type="presParOf" srcId="{A342D035-CC07-0643-9213-FE538EB9EB13}" destId="{4230254C-FB9B-014B-902C-2E623FEB5621}" srcOrd="11" destOrd="0" presId="urn:microsoft.com/office/officeart/2008/layout/LinedList"/>
    <dgm:cxn modelId="{13C9C38A-02A3-EE43-8057-F8F16B72C9E8}" type="presParOf" srcId="{A342D035-CC07-0643-9213-FE538EB9EB13}" destId="{6176FDD6-D42A-F648-9B97-11F36403E64B}" srcOrd="12" destOrd="0" presId="urn:microsoft.com/office/officeart/2008/layout/LinedList"/>
    <dgm:cxn modelId="{A3B970C1-6FEE-F24A-AFAB-0904A5F0EDB5}" type="presParOf" srcId="{7F514520-DF85-8C48-BB7A-C1703902E41F}" destId="{E065D7F1-8331-FE48-8562-10CB3C8238FC}" srcOrd="8" destOrd="0" presId="urn:microsoft.com/office/officeart/2008/layout/LinedList"/>
    <dgm:cxn modelId="{9D8B2150-95D4-2947-A7B4-A8DB2C4F5872}" type="presParOf" srcId="{7F514520-DF85-8C48-BB7A-C1703902E41F}" destId="{A5006F2A-FA9B-E74B-9DDC-AC7991B285EA}" srcOrd="9" destOrd="0" presId="urn:microsoft.com/office/officeart/2008/layout/LinedList"/>
    <dgm:cxn modelId="{C8D154A4-40F3-CD4C-B841-DA30087C5B7C}" type="presParOf" srcId="{A5006F2A-FA9B-E74B-9DDC-AC7991B285EA}" destId="{EB4F5E62-E7EB-4948-8D16-C102F063E4C1}" srcOrd="0" destOrd="0" presId="urn:microsoft.com/office/officeart/2008/layout/LinedList"/>
    <dgm:cxn modelId="{183AF0EF-B309-9743-8CA8-6E672AD2F284}" type="presParOf" srcId="{A5006F2A-FA9B-E74B-9DDC-AC7991B285EA}" destId="{F90EA64E-5F3B-FD44-A980-1B2126CAC318}" srcOrd="1" destOrd="0" presId="urn:microsoft.com/office/officeart/2008/layout/LinedList"/>
    <dgm:cxn modelId="{A0918D43-98BC-9040-8325-252A48C3F267}" type="presParOf" srcId="{F90EA64E-5F3B-FD44-A980-1B2126CAC318}" destId="{293C87EC-D26F-1D4A-9E7B-9D868351A636}" srcOrd="0" destOrd="0" presId="urn:microsoft.com/office/officeart/2008/layout/LinedList"/>
    <dgm:cxn modelId="{6C703D90-A692-5F41-95EB-7C0868D06E08}" type="presParOf" srcId="{F90EA64E-5F3B-FD44-A980-1B2126CAC318}" destId="{3959A437-3302-254E-ACA8-282E16629B93}" srcOrd="1" destOrd="0" presId="urn:microsoft.com/office/officeart/2008/layout/LinedList"/>
    <dgm:cxn modelId="{BCCE2BC8-F525-DF49-9DED-508BA431A2EB}" type="presParOf" srcId="{3959A437-3302-254E-ACA8-282E16629B93}" destId="{BE6C803E-6B87-D34B-AD3D-8D69AAE282BB}" srcOrd="0" destOrd="0" presId="urn:microsoft.com/office/officeart/2008/layout/LinedList"/>
    <dgm:cxn modelId="{7FCF8EF6-464A-6D4A-9DB8-388CC242EDCB}" type="presParOf" srcId="{3959A437-3302-254E-ACA8-282E16629B93}" destId="{BD96B370-F369-E440-ACE6-0428C9B4428D}" srcOrd="1" destOrd="0" presId="urn:microsoft.com/office/officeart/2008/layout/LinedList"/>
    <dgm:cxn modelId="{451D5A9B-C4D6-9443-9FAC-D8EF31022B5C}" type="presParOf" srcId="{3959A437-3302-254E-ACA8-282E16629B93}" destId="{F13F202F-308E-9B4F-8AB3-D9FE3B2E03D4}" srcOrd="2" destOrd="0" presId="urn:microsoft.com/office/officeart/2008/layout/LinedList"/>
    <dgm:cxn modelId="{591C427A-E79A-E048-BB15-AB17F6E183A7}" type="presParOf" srcId="{F90EA64E-5F3B-FD44-A980-1B2126CAC318}" destId="{A63289D9-E2B1-3C42-A5A9-FA55201A7F57}" srcOrd="2" destOrd="0" presId="urn:microsoft.com/office/officeart/2008/layout/LinedList"/>
    <dgm:cxn modelId="{A25D5FD1-932D-864E-91FD-C12D98E168E3}" type="presParOf" srcId="{F90EA64E-5F3B-FD44-A980-1B2126CAC318}" destId="{64E8FE1E-F5A1-B540-B346-6A41BDE9FF16}" srcOrd="3" destOrd="0" presId="urn:microsoft.com/office/officeart/2008/layout/LinedList"/>
    <dgm:cxn modelId="{9B2D1F62-57CF-3B4D-A047-9F3D99B489F0}" type="presParOf" srcId="{F90EA64E-5F3B-FD44-A980-1B2126CAC318}" destId="{796CA15E-F7EF-B148-B0E0-9BF388E35991}" srcOrd="4" destOrd="0" presId="urn:microsoft.com/office/officeart/2008/layout/LinedList"/>
    <dgm:cxn modelId="{E8F48972-F3A9-FF41-A9B8-02310B96C765}" type="presParOf" srcId="{796CA15E-F7EF-B148-B0E0-9BF388E35991}" destId="{987823B6-11DF-DE48-83FF-22969921CD00}" srcOrd="0" destOrd="0" presId="urn:microsoft.com/office/officeart/2008/layout/LinedList"/>
    <dgm:cxn modelId="{FE365B91-2AA9-7145-8836-7793D0CB5846}" type="presParOf" srcId="{796CA15E-F7EF-B148-B0E0-9BF388E35991}" destId="{6D18F8C7-B661-7343-99D2-5E34E9E1941D}" srcOrd="1" destOrd="0" presId="urn:microsoft.com/office/officeart/2008/layout/LinedList"/>
    <dgm:cxn modelId="{E1F8C9EB-58D7-2046-B5D4-1B42819C9629}" type="presParOf" srcId="{796CA15E-F7EF-B148-B0E0-9BF388E35991}" destId="{0E0462FD-3FF8-6C48-B5CF-001484A193C7}" srcOrd="2" destOrd="0" presId="urn:microsoft.com/office/officeart/2008/layout/LinedList"/>
    <dgm:cxn modelId="{64ADD355-E5A0-B84F-A006-98D9B63CAD45}" type="presParOf" srcId="{F90EA64E-5F3B-FD44-A980-1B2126CAC318}" destId="{F62D863D-5E71-5341-80E0-734489AC6827}" srcOrd="5" destOrd="0" presId="urn:microsoft.com/office/officeart/2008/layout/LinedList"/>
    <dgm:cxn modelId="{171FD294-30E3-F74A-A73F-E06E5B041ECA}" type="presParOf" srcId="{F90EA64E-5F3B-FD44-A980-1B2126CAC318}" destId="{9AD17266-A4D3-6044-86D9-26BC9302B4C7}" srcOrd="6" destOrd="0" presId="urn:microsoft.com/office/officeart/2008/layout/LinedList"/>
    <dgm:cxn modelId="{F6247B5E-7EE7-DD40-9BE8-B1C769E2A26F}" type="presParOf" srcId="{F90EA64E-5F3B-FD44-A980-1B2126CAC318}" destId="{E7D89EB0-22D9-4D49-996F-C465F03A1C82}" srcOrd="7" destOrd="0" presId="urn:microsoft.com/office/officeart/2008/layout/LinedList"/>
    <dgm:cxn modelId="{875264A4-09A8-C343-BBA8-B4C0DE5F9522}" type="presParOf" srcId="{E7D89EB0-22D9-4D49-996F-C465F03A1C82}" destId="{39508E5D-93FA-9047-B477-AA9822FBA74C}" srcOrd="0" destOrd="0" presId="urn:microsoft.com/office/officeart/2008/layout/LinedList"/>
    <dgm:cxn modelId="{865F72AC-0648-E443-98C1-B8C2C5D58CB1}" type="presParOf" srcId="{E7D89EB0-22D9-4D49-996F-C465F03A1C82}" destId="{8AE9CB08-1AF2-5E4E-BCEB-4F8231A2D802}" srcOrd="1" destOrd="0" presId="urn:microsoft.com/office/officeart/2008/layout/LinedList"/>
    <dgm:cxn modelId="{9760A1BA-A44C-9C44-86C6-7E5A220A0E03}" type="presParOf" srcId="{E7D89EB0-22D9-4D49-996F-C465F03A1C82}" destId="{B43F2379-5874-7240-9280-209B640A00A8}" srcOrd="2" destOrd="0" presId="urn:microsoft.com/office/officeart/2008/layout/LinedList"/>
    <dgm:cxn modelId="{87F4DFAF-6A9E-0744-A03D-3F04CD908ABA}" type="presParOf" srcId="{F90EA64E-5F3B-FD44-A980-1B2126CAC318}" destId="{C7E5CB10-8B80-A348-8C05-3BC3A7A6E3F7}" srcOrd="8" destOrd="0" presId="urn:microsoft.com/office/officeart/2008/layout/LinedList"/>
    <dgm:cxn modelId="{11D53533-6681-E34F-A825-20514836D47E}" type="presParOf" srcId="{F90EA64E-5F3B-FD44-A980-1B2126CAC318}" destId="{F0B1AB4A-16A0-9641-9210-42600DC462C2}" srcOrd="9" destOrd="0" presId="urn:microsoft.com/office/officeart/2008/layout/LinedList"/>
    <dgm:cxn modelId="{EC9D079C-D9BD-9A46-A39A-023362C937BF}" type="presParOf" srcId="{7F514520-DF85-8C48-BB7A-C1703902E41F}" destId="{86689386-AD9E-1C4B-B200-4FB8A1302661}" srcOrd="10" destOrd="0" presId="urn:microsoft.com/office/officeart/2008/layout/LinedList"/>
    <dgm:cxn modelId="{AB852F39-0B87-E14A-B1F8-C3153E963A1E}" type="presParOf" srcId="{7F514520-DF85-8C48-BB7A-C1703902E41F}" destId="{B08245C7-E186-5D4E-9EE1-E7EF570B93BB}" srcOrd="11" destOrd="0" presId="urn:microsoft.com/office/officeart/2008/layout/LinedList"/>
    <dgm:cxn modelId="{1C767247-B160-2540-8EF6-EFD26A895180}" type="presParOf" srcId="{B08245C7-E186-5D4E-9EE1-E7EF570B93BB}" destId="{04BB98D9-555D-F343-B775-745043D48F64}" srcOrd="0" destOrd="0" presId="urn:microsoft.com/office/officeart/2008/layout/LinedList"/>
    <dgm:cxn modelId="{9FBD0EAC-B416-6148-9CA6-E348041206A6}" type="presParOf" srcId="{B08245C7-E186-5D4E-9EE1-E7EF570B93BB}" destId="{67851524-54B0-BA40-ACE4-1F9F7F0C14CB}" srcOrd="1" destOrd="0" presId="urn:microsoft.com/office/officeart/2008/layout/LinedList"/>
    <dgm:cxn modelId="{C9E51F00-31AA-2445-8309-2CF69BEFA040}" type="presParOf" srcId="{67851524-54B0-BA40-ACE4-1F9F7F0C14CB}" destId="{B018EF49-B77D-6043-A30C-B240485F32CB}" srcOrd="0" destOrd="0" presId="urn:microsoft.com/office/officeart/2008/layout/LinedList"/>
    <dgm:cxn modelId="{D062920F-BE58-144D-ABA1-2A0A88D88F32}" type="presParOf" srcId="{67851524-54B0-BA40-ACE4-1F9F7F0C14CB}" destId="{263A27B5-73A4-A04C-9D4A-F0FA51CA57C5}" srcOrd="1" destOrd="0" presId="urn:microsoft.com/office/officeart/2008/layout/LinedList"/>
    <dgm:cxn modelId="{66994A39-A222-1048-9993-C4C138A965DF}" type="presParOf" srcId="{263A27B5-73A4-A04C-9D4A-F0FA51CA57C5}" destId="{49935705-1CD3-B347-AD82-B88161CDF74B}" srcOrd="0" destOrd="0" presId="urn:microsoft.com/office/officeart/2008/layout/LinedList"/>
    <dgm:cxn modelId="{705ABD75-7E6E-6F46-9F7F-AFAE73D6CE5B}" type="presParOf" srcId="{263A27B5-73A4-A04C-9D4A-F0FA51CA57C5}" destId="{0BB5D770-09B7-0D41-84C6-34671750C596}" srcOrd="1" destOrd="0" presId="urn:microsoft.com/office/officeart/2008/layout/LinedList"/>
    <dgm:cxn modelId="{FF5E5C1B-8548-B641-875B-E5BFACA6F5F3}" type="presParOf" srcId="{263A27B5-73A4-A04C-9D4A-F0FA51CA57C5}" destId="{D0F1A362-1A41-C341-9E13-197A09AC08CA}" srcOrd="2" destOrd="0" presId="urn:microsoft.com/office/officeart/2008/layout/LinedList"/>
    <dgm:cxn modelId="{4E630A92-E2C1-3346-889D-3FC2784C4B2C}" type="presParOf" srcId="{67851524-54B0-BA40-ACE4-1F9F7F0C14CB}" destId="{8287F7C9-CF58-EC43-B252-77FA5217F343}" srcOrd="2" destOrd="0" presId="urn:microsoft.com/office/officeart/2008/layout/LinedList"/>
    <dgm:cxn modelId="{9FCDEAF9-AB23-954E-9EDB-48FD64BD29FC}" type="presParOf" srcId="{67851524-54B0-BA40-ACE4-1F9F7F0C14CB}" destId="{332A3B30-04AF-ED4C-9BD6-95A268D79240}" srcOrd="3" destOrd="0" presId="urn:microsoft.com/office/officeart/2008/layout/LinedList"/>
    <dgm:cxn modelId="{33339620-0D56-814E-BA1F-03B954B197BF}" type="presParOf" srcId="{67851524-54B0-BA40-ACE4-1F9F7F0C14CB}" destId="{D2044BAA-8247-CD46-B299-B6C532740AB0}" srcOrd="4" destOrd="0" presId="urn:microsoft.com/office/officeart/2008/layout/LinedList"/>
    <dgm:cxn modelId="{47537824-9B50-8144-927D-AAC520228CAD}" type="presParOf" srcId="{D2044BAA-8247-CD46-B299-B6C532740AB0}" destId="{6D407893-20B7-FF45-B439-47827FF12EDB}" srcOrd="0" destOrd="0" presId="urn:microsoft.com/office/officeart/2008/layout/LinedList"/>
    <dgm:cxn modelId="{72D5EDFD-48FD-1942-9B40-17309CA1E97E}" type="presParOf" srcId="{D2044BAA-8247-CD46-B299-B6C532740AB0}" destId="{5B66A84B-2732-CD4A-B479-B51CFB1EED40}" srcOrd="1" destOrd="0" presId="urn:microsoft.com/office/officeart/2008/layout/LinedList"/>
    <dgm:cxn modelId="{3A40A991-3E06-8744-BAC6-B3DEF65C0737}" type="presParOf" srcId="{D2044BAA-8247-CD46-B299-B6C532740AB0}" destId="{42F383D9-6B98-7C49-ACFD-5AB8A6125E5D}" srcOrd="2" destOrd="0" presId="urn:microsoft.com/office/officeart/2008/layout/LinedList"/>
    <dgm:cxn modelId="{C9356799-16AF-6D4B-9449-421D0E466248}" type="presParOf" srcId="{67851524-54B0-BA40-ACE4-1F9F7F0C14CB}" destId="{F6A1FCA1-30AB-114A-A98D-B51B1193C0B1}" srcOrd="5" destOrd="0" presId="urn:microsoft.com/office/officeart/2008/layout/LinedList"/>
    <dgm:cxn modelId="{45D42648-BBB5-0E42-99A2-517B7DC8AD59}" type="presParOf" srcId="{67851524-54B0-BA40-ACE4-1F9F7F0C14CB}" destId="{9745CAAE-1997-E748-BFF8-FC11EA70472C}" srcOrd="6" destOrd="0" presId="urn:microsoft.com/office/officeart/2008/layout/LinedList"/>
    <dgm:cxn modelId="{E6CBE4E4-79E8-EF44-93FA-AC40A0F4BC39}" type="presParOf" srcId="{67851524-54B0-BA40-ACE4-1F9F7F0C14CB}" destId="{22DB98B9-08F6-D346-BC6E-A7BD86C5D82C}" srcOrd="7" destOrd="0" presId="urn:microsoft.com/office/officeart/2008/layout/LinedList"/>
    <dgm:cxn modelId="{7D8A3F36-EE59-4C43-B094-830886564EA1}" type="presParOf" srcId="{22DB98B9-08F6-D346-BC6E-A7BD86C5D82C}" destId="{AAB48EF0-3483-3E4E-9784-63633EF6A72A}" srcOrd="0" destOrd="0" presId="urn:microsoft.com/office/officeart/2008/layout/LinedList"/>
    <dgm:cxn modelId="{3416730F-F96C-224C-B75B-FDB89A58A0FD}" type="presParOf" srcId="{22DB98B9-08F6-D346-BC6E-A7BD86C5D82C}" destId="{E7690A67-7F37-EE40-974E-506014A292CC}" srcOrd="1" destOrd="0" presId="urn:microsoft.com/office/officeart/2008/layout/LinedList"/>
    <dgm:cxn modelId="{468DD72F-968C-6341-8E6D-AE96E1519586}" type="presParOf" srcId="{22DB98B9-08F6-D346-BC6E-A7BD86C5D82C}" destId="{F324FBA5-4AA3-4B4A-AE88-6D18A01251A3}" srcOrd="2" destOrd="0" presId="urn:microsoft.com/office/officeart/2008/layout/LinedList"/>
    <dgm:cxn modelId="{5090C7B3-8C31-E841-94CF-19E200079810}" type="presParOf" srcId="{67851524-54B0-BA40-ACE4-1F9F7F0C14CB}" destId="{73F9A497-6489-E345-8774-DDF5E39E7575}" srcOrd="8" destOrd="0" presId="urn:microsoft.com/office/officeart/2008/layout/LinedList"/>
    <dgm:cxn modelId="{975A29E4-192B-6A4B-BA7D-4A1133F1996F}" type="presParOf" srcId="{67851524-54B0-BA40-ACE4-1F9F7F0C14CB}" destId="{96169B1D-A3D7-2A4D-8ACA-E40CF79A8B9E}" srcOrd="9"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7E5B500-D95B-D447-B388-DE8B60EF86F3}" type="doc">
      <dgm:prSet loTypeId="urn:microsoft.com/office/officeart/2008/layout/LinedList" loCatId="" qsTypeId="urn:microsoft.com/office/officeart/2005/8/quickstyle/simple1" qsCatId="simple" csTypeId="urn:microsoft.com/office/officeart/2005/8/colors/accent1_2" csCatId="accent1" phldr="1"/>
      <dgm:spPr/>
      <dgm:t>
        <a:bodyPr/>
        <a:lstStyle/>
        <a:p>
          <a:endParaRPr lang="en-US"/>
        </a:p>
      </dgm:t>
    </dgm:pt>
    <dgm:pt modelId="{771DAEF5-3297-6544-A11E-2488ED351B1B}">
      <dgm:prSet phldrT="[Text]" custT="1"/>
      <dgm:spPr/>
      <dgm:t>
        <a:bodyPr/>
        <a:lstStyle/>
        <a:p>
          <a:r>
            <a:rPr lang="en-US" sz="1800" b="0" i="0" u="none" dirty="0"/>
            <a:t>Training &amp; Awareness</a:t>
          </a:r>
          <a:endParaRPr lang="en-US" sz="1800" dirty="0"/>
        </a:p>
      </dgm:t>
    </dgm:pt>
    <dgm:pt modelId="{369ED904-DFD3-B945-87B6-5C3015337EE4}" type="parTrans" cxnId="{F372B748-02AB-5248-B56D-7D0F1A6C5D5A}">
      <dgm:prSet/>
      <dgm:spPr/>
      <dgm:t>
        <a:bodyPr/>
        <a:lstStyle/>
        <a:p>
          <a:endParaRPr lang="en-US"/>
        </a:p>
      </dgm:t>
    </dgm:pt>
    <dgm:pt modelId="{BC570DCC-3228-A44E-9B0C-CB01EE88B6A9}" type="sibTrans" cxnId="{F372B748-02AB-5248-B56D-7D0F1A6C5D5A}">
      <dgm:prSet/>
      <dgm:spPr/>
      <dgm:t>
        <a:bodyPr/>
        <a:lstStyle/>
        <a:p>
          <a:endParaRPr lang="en-US"/>
        </a:p>
      </dgm:t>
    </dgm:pt>
    <dgm:pt modelId="{E8809542-412A-2541-B525-EC0A85DC5961}">
      <dgm:prSet/>
      <dgm:spPr/>
      <dgm:t>
        <a:bodyPr/>
        <a:lstStyle/>
        <a:p>
          <a:r>
            <a:rPr lang="en-US" b="0" i="0" u="none" dirty="0"/>
            <a:t>Educate employees about data protection policies </a:t>
          </a:r>
          <a:endParaRPr lang="en-US" dirty="0"/>
        </a:p>
      </dgm:t>
    </dgm:pt>
    <dgm:pt modelId="{42AAF1D2-0891-6847-96D2-C159E3AEB2FF}" type="parTrans" cxnId="{1391362B-36AD-C34D-842B-1D0A6DDC6A38}">
      <dgm:prSet/>
      <dgm:spPr/>
      <dgm:t>
        <a:bodyPr/>
        <a:lstStyle/>
        <a:p>
          <a:endParaRPr lang="en-US"/>
        </a:p>
      </dgm:t>
    </dgm:pt>
    <dgm:pt modelId="{A8F2CA04-FE1D-0C44-A638-BCA6A4E4D4D0}" type="sibTrans" cxnId="{1391362B-36AD-C34D-842B-1D0A6DDC6A38}">
      <dgm:prSet/>
      <dgm:spPr/>
      <dgm:t>
        <a:bodyPr/>
        <a:lstStyle/>
        <a:p>
          <a:endParaRPr lang="en-US"/>
        </a:p>
      </dgm:t>
    </dgm:pt>
    <dgm:pt modelId="{BC0FBE49-14A1-0C4B-B7DD-679536A9DD4F}">
      <dgm:prSet/>
      <dgm:spPr/>
      <dgm:t>
        <a:bodyPr/>
        <a:lstStyle/>
        <a:p>
          <a:r>
            <a:rPr lang="en-US" b="0" i="0" u="none" dirty="0"/>
            <a:t>Define protection goals</a:t>
          </a:r>
          <a:endParaRPr lang="en-US" dirty="0"/>
        </a:p>
      </dgm:t>
    </dgm:pt>
    <dgm:pt modelId="{F6567463-88F3-2C41-A981-0A0C845E359D}" type="parTrans" cxnId="{FBEA1AC5-A9FE-714B-80D2-E804AF5C9F06}">
      <dgm:prSet/>
      <dgm:spPr/>
      <dgm:t>
        <a:bodyPr/>
        <a:lstStyle/>
        <a:p>
          <a:endParaRPr lang="en-US"/>
        </a:p>
      </dgm:t>
    </dgm:pt>
    <dgm:pt modelId="{D1E379B6-67DC-E84C-BE3D-D60866F394E9}" type="sibTrans" cxnId="{FBEA1AC5-A9FE-714B-80D2-E804AF5C9F06}">
      <dgm:prSet/>
      <dgm:spPr/>
      <dgm:t>
        <a:bodyPr/>
        <a:lstStyle/>
        <a:p>
          <a:endParaRPr lang="en-US"/>
        </a:p>
      </dgm:t>
    </dgm:pt>
    <dgm:pt modelId="{830E9265-6199-8B4C-A913-E5A70BC1AA38}">
      <dgm:prSet/>
      <dgm:spPr/>
      <dgm:t>
        <a:bodyPr/>
        <a:lstStyle/>
        <a:p>
          <a:r>
            <a:rPr lang="en-US" b="0" i="0" u="none" dirty="0"/>
            <a:t>Set risk tolerance thresholds</a:t>
          </a:r>
          <a:endParaRPr lang="en-US" dirty="0"/>
        </a:p>
      </dgm:t>
    </dgm:pt>
    <dgm:pt modelId="{1A08BC32-5673-704A-9942-6D730E4862FA}" type="parTrans" cxnId="{F3166B93-FFE8-9948-BA77-B2342050E29D}">
      <dgm:prSet/>
      <dgm:spPr/>
      <dgm:t>
        <a:bodyPr/>
        <a:lstStyle/>
        <a:p>
          <a:endParaRPr lang="en-US"/>
        </a:p>
      </dgm:t>
    </dgm:pt>
    <dgm:pt modelId="{491CD9F6-2E17-7F4B-BEB8-CF4B65E2E78F}" type="sibTrans" cxnId="{F3166B93-FFE8-9948-BA77-B2342050E29D}">
      <dgm:prSet/>
      <dgm:spPr/>
      <dgm:t>
        <a:bodyPr/>
        <a:lstStyle/>
        <a:p>
          <a:endParaRPr lang="en-US"/>
        </a:p>
      </dgm:t>
    </dgm:pt>
    <dgm:pt modelId="{F1C713D0-74A7-9D4B-B3E7-E0CEF9580BDC}">
      <dgm:prSet/>
      <dgm:spPr/>
      <dgm:t>
        <a:bodyPr/>
        <a:lstStyle/>
        <a:p>
          <a:r>
            <a:rPr lang="en-US" dirty="0"/>
            <a:t>Educate employees about the data categories </a:t>
          </a:r>
        </a:p>
      </dgm:t>
    </dgm:pt>
    <dgm:pt modelId="{CCFED578-229C-B641-B8EA-2F01FBD1C952}" type="parTrans" cxnId="{E61EFB53-E1CB-324F-8B78-D28C2A4C28F9}">
      <dgm:prSet/>
      <dgm:spPr/>
      <dgm:t>
        <a:bodyPr/>
        <a:lstStyle/>
        <a:p>
          <a:endParaRPr lang="en-US"/>
        </a:p>
      </dgm:t>
    </dgm:pt>
    <dgm:pt modelId="{841B1670-0000-2D4C-9D1F-B8B6FF3EA7CC}" type="sibTrans" cxnId="{E61EFB53-E1CB-324F-8B78-D28C2A4C28F9}">
      <dgm:prSet/>
      <dgm:spPr/>
      <dgm:t>
        <a:bodyPr/>
        <a:lstStyle/>
        <a:p>
          <a:endParaRPr lang="en-US"/>
        </a:p>
      </dgm:t>
    </dgm:pt>
    <dgm:pt modelId="{C6391856-9955-D44B-BE94-B9EB6DAE0587}">
      <dgm:prSet/>
      <dgm:spPr/>
      <dgm:t>
        <a:bodyPr/>
        <a:lstStyle/>
        <a:p>
          <a:r>
            <a:rPr lang="en-US" dirty="0"/>
            <a:t>Conduct regular training sessions </a:t>
          </a:r>
        </a:p>
      </dgm:t>
    </dgm:pt>
    <dgm:pt modelId="{2C7C7E3F-F5C4-3847-9419-DF03A76A5156}" type="parTrans" cxnId="{95A9DF0A-AC9B-D446-82C9-2F9A28FE1E4D}">
      <dgm:prSet/>
      <dgm:spPr/>
      <dgm:t>
        <a:bodyPr/>
        <a:lstStyle/>
        <a:p>
          <a:endParaRPr lang="en-US"/>
        </a:p>
      </dgm:t>
    </dgm:pt>
    <dgm:pt modelId="{03505BE1-48B3-3D4D-9F3F-6663CD7A27CD}" type="sibTrans" cxnId="{95A9DF0A-AC9B-D446-82C9-2F9A28FE1E4D}">
      <dgm:prSet/>
      <dgm:spPr/>
      <dgm:t>
        <a:bodyPr/>
        <a:lstStyle/>
        <a:p>
          <a:endParaRPr lang="en-US"/>
        </a:p>
      </dgm:t>
    </dgm:pt>
    <dgm:pt modelId="{0FBA8A80-7670-5D4E-8190-B741B77C1377}">
      <dgm:prSet/>
      <dgm:spPr/>
      <dgm:t>
        <a:bodyPr/>
        <a:lstStyle/>
        <a:p>
          <a:r>
            <a:rPr lang="en-US" dirty="0"/>
            <a:t>Simulate DLP incidents to assess preparedness </a:t>
          </a:r>
        </a:p>
      </dgm:t>
    </dgm:pt>
    <dgm:pt modelId="{24BDB64C-CD55-6E45-97C3-A55CBC29D466}" type="parTrans" cxnId="{1CFD9562-16BE-3643-95B1-C1C664D86803}">
      <dgm:prSet/>
      <dgm:spPr/>
      <dgm:t>
        <a:bodyPr/>
        <a:lstStyle/>
        <a:p>
          <a:endParaRPr lang="en-US"/>
        </a:p>
      </dgm:t>
    </dgm:pt>
    <dgm:pt modelId="{D3D3165B-4FEA-AB4E-B8E7-D30C13B94283}" type="sibTrans" cxnId="{1CFD9562-16BE-3643-95B1-C1C664D86803}">
      <dgm:prSet/>
      <dgm:spPr/>
      <dgm:t>
        <a:bodyPr/>
        <a:lstStyle/>
        <a:p>
          <a:endParaRPr lang="en-US"/>
        </a:p>
      </dgm:t>
    </dgm:pt>
    <dgm:pt modelId="{D401C27B-128C-3F4C-810C-95F220DA1929}">
      <dgm:prSet custT="1"/>
      <dgm:spPr/>
      <dgm:t>
        <a:bodyPr/>
        <a:lstStyle/>
        <a:p>
          <a:pPr marL="0" lvl="0" indent="0" algn="l" defTabSz="800100">
            <a:lnSpc>
              <a:spcPct val="90000"/>
            </a:lnSpc>
            <a:spcBef>
              <a:spcPct val="0"/>
            </a:spcBef>
            <a:spcAft>
              <a:spcPct val="35000"/>
            </a:spcAft>
            <a:buNone/>
          </a:pPr>
          <a:r>
            <a:rPr lang="en-US" sz="1800" b="0" i="0" u="none" kern="1200" dirty="0">
              <a:solidFill>
                <a:srgbClr val="2F2B20">
                  <a:hueOff val="0"/>
                  <a:satOff val="0"/>
                  <a:lumOff val="0"/>
                  <a:alphaOff val="0"/>
                </a:srgbClr>
              </a:solidFill>
              <a:latin typeface="Corbel" panose="020B0503020204020204"/>
              <a:ea typeface="+mn-ea"/>
              <a:cs typeface="+mn-cs"/>
            </a:rPr>
            <a:t>Review and Improvements </a:t>
          </a:r>
        </a:p>
      </dgm:t>
    </dgm:pt>
    <dgm:pt modelId="{D02ECB70-3F29-7F45-8B7B-4F27D7D4FEA6}" type="parTrans" cxnId="{0F721AA6-A09A-0248-A0E4-B0232EC7B658}">
      <dgm:prSet/>
      <dgm:spPr/>
      <dgm:t>
        <a:bodyPr/>
        <a:lstStyle/>
        <a:p>
          <a:endParaRPr lang="en-US"/>
        </a:p>
      </dgm:t>
    </dgm:pt>
    <dgm:pt modelId="{A4D03D00-59B0-A94E-9BE9-417DC9D3CA85}" type="sibTrans" cxnId="{0F721AA6-A09A-0248-A0E4-B0232EC7B658}">
      <dgm:prSet/>
      <dgm:spPr/>
      <dgm:t>
        <a:bodyPr/>
        <a:lstStyle/>
        <a:p>
          <a:endParaRPr lang="en-US"/>
        </a:p>
      </dgm:t>
    </dgm:pt>
    <dgm:pt modelId="{8FC03DF3-521D-DD48-B037-3883D3B822D9}">
      <dgm:prSet/>
      <dgm:spPr/>
      <dgm:t>
        <a:bodyPr/>
        <a:lstStyle/>
        <a:p>
          <a:r>
            <a:rPr lang="en-US" dirty="0"/>
            <a:t>Audit DLP system performances </a:t>
          </a:r>
        </a:p>
      </dgm:t>
    </dgm:pt>
    <dgm:pt modelId="{DB8116C9-BD5B-1641-804C-A93AA3B08F4B}" type="parTrans" cxnId="{CE1A5919-0E0F-B347-97D3-A3D1E5CC2396}">
      <dgm:prSet/>
      <dgm:spPr/>
      <dgm:t>
        <a:bodyPr/>
        <a:lstStyle/>
        <a:p>
          <a:endParaRPr lang="en-US"/>
        </a:p>
      </dgm:t>
    </dgm:pt>
    <dgm:pt modelId="{30BC72C1-2672-B649-B24B-8CEEA7B264FE}" type="sibTrans" cxnId="{CE1A5919-0E0F-B347-97D3-A3D1E5CC2396}">
      <dgm:prSet/>
      <dgm:spPr/>
      <dgm:t>
        <a:bodyPr/>
        <a:lstStyle/>
        <a:p>
          <a:endParaRPr lang="en-US"/>
        </a:p>
      </dgm:t>
    </dgm:pt>
    <dgm:pt modelId="{EA6727D7-BFEF-E54A-9FC4-4F62D8631A3A}">
      <dgm:prSet/>
      <dgm:spPr/>
      <dgm:t>
        <a:bodyPr/>
        <a:lstStyle/>
        <a:p>
          <a:r>
            <a:rPr lang="en-US" dirty="0"/>
            <a:t>Update data classification and flow maps</a:t>
          </a:r>
        </a:p>
      </dgm:t>
    </dgm:pt>
    <dgm:pt modelId="{CB3FFF84-515A-0149-B06E-3254D046FA92}" type="parTrans" cxnId="{DF184282-8A52-D343-9B51-F445CE2C6032}">
      <dgm:prSet/>
      <dgm:spPr/>
      <dgm:t>
        <a:bodyPr/>
        <a:lstStyle/>
        <a:p>
          <a:endParaRPr lang="en-US"/>
        </a:p>
      </dgm:t>
    </dgm:pt>
    <dgm:pt modelId="{20437DB6-1FC9-E34B-84FF-C142B5219F55}" type="sibTrans" cxnId="{DF184282-8A52-D343-9B51-F445CE2C6032}">
      <dgm:prSet/>
      <dgm:spPr/>
      <dgm:t>
        <a:bodyPr/>
        <a:lstStyle/>
        <a:p>
          <a:endParaRPr lang="en-US"/>
        </a:p>
      </dgm:t>
    </dgm:pt>
    <dgm:pt modelId="{296C918F-437C-F34A-9386-3F52FB596D6B}">
      <dgm:prSet/>
      <dgm:spPr/>
      <dgm:t>
        <a:bodyPr/>
        <a:lstStyle/>
        <a:p>
          <a:r>
            <a:rPr lang="en-US" dirty="0"/>
            <a:t>Revise policies based on Organizational changes and feedback from employees and business </a:t>
          </a:r>
        </a:p>
      </dgm:t>
    </dgm:pt>
    <dgm:pt modelId="{FB65FC0E-29BC-C043-BA9B-30BF74D4700F}" type="parTrans" cxnId="{3521D5CB-7073-364B-B75F-7039C02F6D79}">
      <dgm:prSet/>
      <dgm:spPr/>
      <dgm:t>
        <a:bodyPr/>
        <a:lstStyle/>
        <a:p>
          <a:endParaRPr lang="en-US"/>
        </a:p>
      </dgm:t>
    </dgm:pt>
    <dgm:pt modelId="{7FFDFDD7-4630-A94A-ABC2-47992853D745}" type="sibTrans" cxnId="{3521D5CB-7073-364B-B75F-7039C02F6D79}">
      <dgm:prSet/>
      <dgm:spPr/>
      <dgm:t>
        <a:bodyPr/>
        <a:lstStyle/>
        <a:p>
          <a:endParaRPr lang="en-US"/>
        </a:p>
      </dgm:t>
    </dgm:pt>
    <dgm:pt modelId="{1A6AE41C-8CAE-BD46-B4F1-32E0ED600A98}">
      <dgm:prSet custT="1"/>
      <dgm:spPr/>
      <dgm:t>
        <a:bodyPr/>
        <a:lstStyle/>
        <a:p>
          <a:r>
            <a:rPr lang="en-US" sz="1800" dirty="0"/>
            <a:t>Compliance and reporting</a:t>
          </a:r>
        </a:p>
      </dgm:t>
    </dgm:pt>
    <dgm:pt modelId="{ACC2D811-D8A8-924B-A572-33AC4A71DB6A}" type="parTrans" cxnId="{CB96D8A9-0739-7F42-80BA-0EA3497DECD2}">
      <dgm:prSet/>
      <dgm:spPr/>
      <dgm:t>
        <a:bodyPr/>
        <a:lstStyle/>
        <a:p>
          <a:endParaRPr lang="en-US"/>
        </a:p>
      </dgm:t>
    </dgm:pt>
    <dgm:pt modelId="{B2E2E5E5-092C-4345-BB3E-EE82157BDF92}" type="sibTrans" cxnId="{CB96D8A9-0739-7F42-80BA-0EA3497DECD2}">
      <dgm:prSet/>
      <dgm:spPr/>
      <dgm:t>
        <a:bodyPr/>
        <a:lstStyle/>
        <a:p>
          <a:endParaRPr lang="en-US"/>
        </a:p>
      </dgm:t>
    </dgm:pt>
    <dgm:pt modelId="{62CEE72F-73FD-9047-8457-B9BE046596B2}">
      <dgm:prSet/>
      <dgm:spPr/>
      <dgm:t>
        <a:bodyPr/>
        <a:lstStyle/>
        <a:p>
          <a:r>
            <a:rPr lang="en-US" dirty="0"/>
            <a:t>ensure adherence to local and international data protection regulation </a:t>
          </a:r>
        </a:p>
      </dgm:t>
    </dgm:pt>
    <dgm:pt modelId="{18DB76BC-C38E-8746-9E39-E0F9A309CECD}" type="parTrans" cxnId="{000B6146-215B-4443-9022-E2DC4EFF0D29}">
      <dgm:prSet/>
      <dgm:spPr/>
      <dgm:t>
        <a:bodyPr/>
        <a:lstStyle/>
        <a:p>
          <a:endParaRPr lang="en-US"/>
        </a:p>
      </dgm:t>
    </dgm:pt>
    <dgm:pt modelId="{A6373C07-7D8B-644F-997E-E419FDDECB4C}" type="sibTrans" cxnId="{000B6146-215B-4443-9022-E2DC4EFF0D29}">
      <dgm:prSet/>
      <dgm:spPr/>
      <dgm:t>
        <a:bodyPr/>
        <a:lstStyle/>
        <a:p>
          <a:endParaRPr lang="en-US"/>
        </a:p>
      </dgm:t>
    </dgm:pt>
    <dgm:pt modelId="{34FAD4C5-B82E-BA4C-B319-6DB716BC8232}">
      <dgm:prSet/>
      <dgm:spPr/>
      <dgm:t>
        <a:bodyPr/>
        <a:lstStyle/>
        <a:p>
          <a:r>
            <a:rPr lang="en-US" dirty="0"/>
            <a:t>conduct compliance assessments </a:t>
          </a:r>
        </a:p>
      </dgm:t>
    </dgm:pt>
    <dgm:pt modelId="{D1625333-18F7-0042-83E2-32BB361FC0A4}" type="parTrans" cxnId="{79A8E7D0-CA60-C448-9948-3F666960091D}">
      <dgm:prSet/>
      <dgm:spPr/>
      <dgm:t>
        <a:bodyPr/>
        <a:lstStyle/>
        <a:p>
          <a:endParaRPr lang="en-US"/>
        </a:p>
      </dgm:t>
    </dgm:pt>
    <dgm:pt modelId="{EBB4BC38-E202-674D-8D04-1A3054B0C6B8}" type="sibTrans" cxnId="{79A8E7D0-CA60-C448-9948-3F666960091D}">
      <dgm:prSet/>
      <dgm:spPr/>
      <dgm:t>
        <a:bodyPr/>
        <a:lstStyle/>
        <a:p>
          <a:endParaRPr lang="en-US"/>
        </a:p>
      </dgm:t>
    </dgm:pt>
    <dgm:pt modelId="{2A6DF03C-477B-7744-814C-A2BE2964BBF1}">
      <dgm:prSet/>
      <dgm:spPr/>
      <dgm:t>
        <a:bodyPr/>
        <a:lstStyle/>
        <a:p>
          <a:r>
            <a:rPr lang="en-US" dirty="0"/>
            <a:t>provide required reporting and stakeholders and regulators </a:t>
          </a:r>
        </a:p>
      </dgm:t>
    </dgm:pt>
    <dgm:pt modelId="{80935D9B-D159-BB4B-8686-5DB2CAB31801}" type="parTrans" cxnId="{88A75F2E-EFC9-D84B-84C6-925E96DDA838}">
      <dgm:prSet/>
      <dgm:spPr/>
      <dgm:t>
        <a:bodyPr/>
        <a:lstStyle/>
        <a:p>
          <a:endParaRPr lang="en-US"/>
        </a:p>
      </dgm:t>
    </dgm:pt>
    <dgm:pt modelId="{065C1216-B4D0-644A-9E62-9790A1791C93}" type="sibTrans" cxnId="{88A75F2E-EFC9-D84B-84C6-925E96DDA838}">
      <dgm:prSet/>
      <dgm:spPr/>
      <dgm:t>
        <a:bodyPr/>
        <a:lstStyle/>
        <a:p>
          <a:endParaRPr lang="en-US"/>
        </a:p>
      </dgm:t>
    </dgm:pt>
    <dgm:pt modelId="{672AB82B-54D1-D549-96C8-35CDFA8DEC0C}">
      <dgm:prSet custT="1"/>
      <dgm:spPr/>
      <dgm:t>
        <a:bodyPr/>
        <a:lstStyle/>
        <a:p>
          <a:r>
            <a:rPr lang="en-US" sz="1800" dirty="0"/>
            <a:t>Reporting Incidents to Government Agencies </a:t>
          </a:r>
        </a:p>
      </dgm:t>
    </dgm:pt>
    <dgm:pt modelId="{E5B4CFF2-5DA9-A146-82EC-2AA50CF11F17}" type="parTrans" cxnId="{2850F666-4E3C-CA41-B4B8-326298F91306}">
      <dgm:prSet/>
      <dgm:spPr/>
      <dgm:t>
        <a:bodyPr/>
        <a:lstStyle/>
        <a:p>
          <a:endParaRPr lang="en-US"/>
        </a:p>
      </dgm:t>
    </dgm:pt>
    <dgm:pt modelId="{E61A3373-48B1-1240-8FCA-44455A7BAD5F}" type="sibTrans" cxnId="{2850F666-4E3C-CA41-B4B8-326298F91306}">
      <dgm:prSet/>
      <dgm:spPr/>
      <dgm:t>
        <a:bodyPr/>
        <a:lstStyle/>
        <a:p>
          <a:endParaRPr lang="en-US"/>
        </a:p>
      </dgm:t>
    </dgm:pt>
    <dgm:pt modelId="{4488C093-621A-B64F-98F7-2553933A60DE}">
      <dgm:prSet/>
      <dgm:spPr/>
      <dgm:t>
        <a:bodyPr/>
        <a:lstStyle/>
        <a:p>
          <a:r>
            <a:rPr lang="en-US" dirty="0"/>
            <a:t>Government agencies mandate companies to notified within certain timelines</a:t>
          </a:r>
        </a:p>
        <a:p>
          <a:r>
            <a:rPr lang="en-US" dirty="0"/>
            <a:t>Agencies also fine the companies if they fail to comply </a:t>
          </a:r>
        </a:p>
      </dgm:t>
    </dgm:pt>
    <dgm:pt modelId="{9714E60A-F20F-7B4B-9E77-ADD009E7010E}" type="parTrans" cxnId="{6B216B28-0690-2E42-8711-31419080175E}">
      <dgm:prSet/>
      <dgm:spPr/>
      <dgm:t>
        <a:bodyPr/>
        <a:lstStyle/>
        <a:p>
          <a:endParaRPr lang="en-US"/>
        </a:p>
      </dgm:t>
    </dgm:pt>
    <dgm:pt modelId="{07BFCD22-0F64-1948-92E5-4C56E5349FD1}" type="sibTrans" cxnId="{6B216B28-0690-2E42-8711-31419080175E}">
      <dgm:prSet/>
      <dgm:spPr/>
      <dgm:t>
        <a:bodyPr/>
        <a:lstStyle/>
        <a:p>
          <a:endParaRPr lang="en-US"/>
        </a:p>
      </dgm:t>
    </dgm:pt>
    <dgm:pt modelId="{7F514520-DF85-8C48-BB7A-C1703902E41F}" type="pres">
      <dgm:prSet presAssocID="{C7E5B500-D95B-D447-B388-DE8B60EF86F3}" presName="vert0" presStyleCnt="0">
        <dgm:presLayoutVars>
          <dgm:dir/>
          <dgm:animOne val="branch"/>
          <dgm:animLvl val="lvl"/>
        </dgm:presLayoutVars>
      </dgm:prSet>
      <dgm:spPr/>
    </dgm:pt>
    <dgm:pt modelId="{136C4913-0750-CE4B-B3AF-A27C990C3C73}" type="pres">
      <dgm:prSet presAssocID="{771DAEF5-3297-6544-A11E-2488ED351B1B}" presName="thickLine" presStyleLbl="alignNode1" presStyleIdx="0" presStyleCnt="4"/>
      <dgm:spPr/>
    </dgm:pt>
    <dgm:pt modelId="{2C189983-27E1-BB42-824F-EB1E3E552BDE}" type="pres">
      <dgm:prSet presAssocID="{771DAEF5-3297-6544-A11E-2488ED351B1B}" presName="horz1" presStyleCnt="0"/>
      <dgm:spPr/>
    </dgm:pt>
    <dgm:pt modelId="{E02A4732-39B6-3D43-88C5-FFC75E323F1A}" type="pres">
      <dgm:prSet presAssocID="{771DAEF5-3297-6544-A11E-2488ED351B1B}" presName="tx1" presStyleLbl="revTx" presStyleIdx="0" presStyleCnt="17"/>
      <dgm:spPr/>
    </dgm:pt>
    <dgm:pt modelId="{6804836D-DAE9-E044-B0A0-B87CE6EBA42E}" type="pres">
      <dgm:prSet presAssocID="{771DAEF5-3297-6544-A11E-2488ED351B1B}" presName="vert1" presStyleCnt="0"/>
      <dgm:spPr/>
    </dgm:pt>
    <dgm:pt modelId="{8082F1E5-99C3-B544-B7B9-E850D0C75838}" type="pres">
      <dgm:prSet presAssocID="{F1C713D0-74A7-9D4B-B3E7-E0CEF9580BDC}" presName="vertSpace2a" presStyleCnt="0"/>
      <dgm:spPr/>
    </dgm:pt>
    <dgm:pt modelId="{209FFAB9-8972-E14D-9D72-32AF6EECA4F0}" type="pres">
      <dgm:prSet presAssocID="{F1C713D0-74A7-9D4B-B3E7-E0CEF9580BDC}" presName="horz2" presStyleCnt="0"/>
      <dgm:spPr/>
    </dgm:pt>
    <dgm:pt modelId="{1D86CBEA-5E64-EB4A-BC23-CEB535640BA5}" type="pres">
      <dgm:prSet presAssocID="{F1C713D0-74A7-9D4B-B3E7-E0CEF9580BDC}" presName="horzSpace2" presStyleCnt="0"/>
      <dgm:spPr/>
    </dgm:pt>
    <dgm:pt modelId="{F1CC3B88-7E9F-1B49-B58C-784AC57C3E5C}" type="pres">
      <dgm:prSet presAssocID="{F1C713D0-74A7-9D4B-B3E7-E0CEF9580BDC}" presName="tx2" presStyleLbl="revTx" presStyleIdx="1" presStyleCnt="17"/>
      <dgm:spPr/>
    </dgm:pt>
    <dgm:pt modelId="{33A345F3-AAC5-D84F-8EF4-041CD314A720}" type="pres">
      <dgm:prSet presAssocID="{F1C713D0-74A7-9D4B-B3E7-E0CEF9580BDC}" presName="vert2" presStyleCnt="0"/>
      <dgm:spPr/>
    </dgm:pt>
    <dgm:pt modelId="{A93A2464-50EA-904C-AA3F-7083B1FB576D}" type="pres">
      <dgm:prSet presAssocID="{F1C713D0-74A7-9D4B-B3E7-E0CEF9580BDC}" presName="thinLine2b" presStyleLbl="callout" presStyleIdx="0" presStyleCnt="13"/>
      <dgm:spPr/>
    </dgm:pt>
    <dgm:pt modelId="{0A969EB0-6E1B-0D4E-96D3-E2283DB78737}" type="pres">
      <dgm:prSet presAssocID="{F1C713D0-74A7-9D4B-B3E7-E0CEF9580BDC}" presName="vertSpace2b" presStyleCnt="0"/>
      <dgm:spPr/>
    </dgm:pt>
    <dgm:pt modelId="{BBB4FA7D-C0BB-9643-8F08-5896C802A797}" type="pres">
      <dgm:prSet presAssocID="{E8809542-412A-2541-B525-EC0A85DC5961}" presName="horz2" presStyleCnt="0"/>
      <dgm:spPr/>
    </dgm:pt>
    <dgm:pt modelId="{D82F1770-D51B-864D-A0C0-BEE14414C2BB}" type="pres">
      <dgm:prSet presAssocID="{E8809542-412A-2541-B525-EC0A85DC5961}" presName="horzSpace2" presStyleCnt="0"/>
      <dgm:spPr/>
    </dgm:pt>
    <dgm:pt modelId="{304DD126-62AD-344C-8499-21A7BC579920}" type="pres">
      <dgm:prSet presAssocID="{E8809542-412A-2541-B525-EC0A85DC5961}" presName="tx2" presStyleLbl="revTx" presStyleIdx="2" presStyleCnt="17"/>
      <dgm:spPr/>
    </dgm:pt>
    <dgm:pt modelId="{09DFA1C8-E73D-8242-A093-ED61F98CD4C0}" type="pres">
      <dgm:prSet presAssocID="{E8809542-412A-2541-B525-EC0A85DC5961}" presName="vert2" presStyleCnt="0"/>
      <dgm:spPr/>
    </dgm:pt>
    <dgm:pt modelId="{D84362AC-8DB4-9545-A7BD-5A7FE9FB85D1}" type="pres">
      <dgm:prSet presAssocID="{E8809542-412A-2541-B525-EC0A85DC5961}" presName="thinLine2b" presStyleLbl="callout" presStyleIdx="1" presStyleCnt="13"/>
      <dgm:spPr/>
    </dgm:pt>
    <dgm:pt modelId="{EB01D22E-203E-1940-993A-432EDA86FD1E}" type="pres">
      <dgm:prSet presAssocID="{E8809542-412A-2541-B525-EC0A85DC5961}" presName="vertSpace2b" presStyleCnt="0"/>
      <dgm:spPr/>
    </dgm:pt>
    <dgm:pt modelId="{B5AAF8FC-0301-B14C-9A74-3D52B27013D3}" type="pres">
      <dgm:prSet presAssocID="{C6391856-9955-D44B-BE94-B9EB6DAE0587}" presName="horz2" presStyleCnt="0"/>
      <dgm:spPr/>
    </dgm:pt>
    <dgm:pt modelId="{E8543767-241D-6C48-8F39-D77524DCBE4B}" type="pres">
      <dgm:prSet presAssocID="{C6391856-9955-D44B-BE94-B9EB6DAE0587}" presName="horzSpace2" presStyleCnt="0"/>
      <dgm:spPr/>
    </dgm:pt>
    <dgm:pt modelId="{B67BA178-D7ED-864F-AF19-866E946FE3D2}" type="pres">
      <dgm:prSet presAssocID="{C6391856-9955-D44B-BE94-B9EB6DAE0587}" presName="tx2" presStyleLbl="revTx" presStyleIdx="3" presStyleCnt="17"/>
      <dgm:spPr/>
    </dgm:pt>
    <dgm:pt modelId="{8C61DE4B-EB82-7243-BC5A-2FCA144543AF}" type="pres">
      <dgm:prSet presAssocID="{C6391856-9955-D44B-BE94-B9EB6DAE0587}" presName="vert2" presStyleCnt="0"/>
      <dgm:spPr/>
    </dgm:pt>
    <dgm:pt modelId="{60A0FC99-9155-C143-8BAE-E93E69625228}" type="pres">
      <dgm:prSet presAssocID="{C6391856-9955-D44B-BE94-B9EB6DAE0587}" presName="thinLine2b" presStyleLbl="callout" presStyleIdx="2" presStyleCnt="13"/>
      <dgm:spPr/>
    </dgm:pt>
    <dgm:pt modelId="{0B94C397-72BC-674F-84DB-C7571C5FD313}" type="pres">
      <dgm:prSet presAssocID="{C6391856-9955-D44B-BE94-B9EB6DAE0587}" presName="vertSpace2b" presStyleCnt="0"/>
      <dgm:spPr/>
    </dgm:pt>
    <dgm:pt modelId="{0614ACA2-EE08-9C45-B2E1-9C6D66B6136F}" type="pres">
      <dgm:prSet presAssocID="{0FBA8A80-7670-5D4E-8190-B741B77C1377}" presName="horz2" presStyleCnt="0"/>
      <dgm:spPr/>
    </dgm:pt>
    <dgm:pt modelId="{EC36D476-6C86-0644-A620-A5A7928795AF}" type="pres">
      <dgm:prSet presAssocID="{0FBA8A80-7670-5D4E-8190-B741B77C1377}" presName="horzSpace2" presStyleCnt="0"/>
      <dgm:spPr/>
    </dgm:pt>
    <dgm:pt modelId="{D709ACA7-F0C6-434E-B6AE-5835E5B4EE2A}" type="pres">
      <dgm:prSet presAssocID="{0FBA8A80-7670-5D4E-8190-B741B77C1377}" presName="tx2" presStyleLbl="revTx" presStyleIdx="4" presStyleCnt="17"/>
      <dgm:spPr/>
    </dgm:pt>
    <dgm:pt modelId="{B16C1D8E-D254-464B-A940-D12ECEE405A3}" type="pres">
      <dgm:prSet presAssocID="{0FBA8A80-7670-5D4E-8190-B741B77C1377}" presName="vert2" presStyleCnt="0"/>
      <dgm:spPr/>
    </dgm:pt>
    <dgm:pt modelId="{8A0F252D-E6ED-3E4C-92B9-647D08E1C86A}" type="pres">
      <dgm:prSet presAssocID="{0FBA8A80-7670-5D4E-8190-B741B77C1377}" presName="thinLine2b" presStyleLbl="callout" presStyleIdx="3" presStyleCnt="13"/>
      <dgm:spPr/>
    </dgm:pt>
    <dgm:pt modelId="{D8CED256-9369-4F4C-99DE-002D59CB8125}" type="pres">
      <dgm:prSet presAssocID="{0FBA8A80-7670-5D4E-8190-B741B77C1377}" presName="vertSpace2b" presStyleCnt="0"/>
      <dgm:spPr/>
    </dgm:pt>
    <dgm:pt modelId="{58DEF5F9-A6DA-FC41-B10C-77928F949E10}" type="pres">
      <dgm:prSet presAssocID="{BC0FBE49-14A1-0C4B-B7DD-679536A9DD4F}" presName="horz2" presStyleCnt="0"/>
      <dgm:spPr/>
    </dgm:pt>
    <dgm:pt modelId="{D8891ED1-D285-EA40-9DB9-2B73BE447670}" type="pres">
      <dgm:prSet presAssocID="{BC0FBE49-14A1-0C4B-B7DD-679536A9DD4F}" presName="horzSpace2" presStyleCnt="0"/>
      <dgm:spPr/>
    </dgm:pt>
    <dgm:pt modelId="{B52F5860-DA87-6945-88B2-FAC24D3BF2FE}" type="pres">
      <dgm:prSet presAssocID="{BC0FBE49-14A1-0C4B-B7DD-679536A9DD4F}" presName="tx2" presStyleLbl="revTx" presStyleIdx="5" presStyleCnt="17"/>
      <dgm:spPr/>
    </dgm:pt>
    <dgm:pt modelId="{A62A5C3E-F47C-5C41-9355-25E6C6320EB9}" type="pres">
      <dgm:prSet presAssocID="{BC0FBE49-14A1-0C4B-B7DD-679536A9DD4F}" presName="vert2" presStyleCnt="0"/>
      <dgm:spPr/>
    </dgm:pt>
    <dgm:pt modelId="{77B16AF9-3B32-AD47-BB31-3ADDEAD35B73}" type="pres">
      <dgm:prSet presAssocID="{BC0FBE49-14A1-0C4B-B7DD-679536A9DD4F}" presName="thinLine2b" presStyleLbl="callout" presStyleIdx="4" presStyleCnt="13"/>
      <dgm:spPr/>
    </dgm:pt>
    <dgm:pt modelId="{34BEAEC0-E611-9248-86C5-5830B4BB7C3A}" type="pres">
      <dgm:prSet presAssocID="{BC0FBE49-14A1-0C4B-B7DD-679536A9DD4F}" presName="vertSpace2b" presStyleCnt="0"/>
      <dgm:spPr/>
    </dgm:pt>
    <dgm:pt modelId="{C179470A-90DE-334F-9A92-5802BE30A8D4}" type="pres">
      <dgm:prSet presAssocID="{830E9265-6199-8B4C-A913-E5A70BC1AA38}" presName="horz2" presStyleCnt="0"/>
      <dgm:spPr/>
    </dgm:pt>
    <dgm:pt modelId="{BF0265A3-E02D-4A46-9F8B-1AD7417960FA}" type="pres">
      <dgm:prSet presAssocID="{830E9265-6199-8B4C-A913-E5A70BC1AA38}" presName="horzSpace2" presStyleCnt="0"/>
      <dgm:spPr/>
    </dgm:pt>
    <dgm:pt modelId="{1BB3CF56-85F1-604F-AF91-4BD37B5389A0}" type="pres">
      <dgm:prSet presAssocID="{830E9265-6199-8B4C-A913-E5A70BC1AA38}" presName="tx2" presStyleLbl="revTx" presStyleIdx="6" presStyleCnt="17"/>
      <dgm:spPr/>
    </dgm:pt>
    <dgm:pt modelId="{4552E059-13A9-1547-99AC-21DBF6CBF6AE}" type="pres">
      <dgm:prSet presAssocID="{830E9265-6199-8B4C-A913-E5A70BC1AA38}" presName="vert2" presStyleCnt="0"/>
      <dgm:spPr/>
    </dgm:pt>
    <dgm:pt modelId="{3EBBE6F9-E43E-3241-9D04-301508FA2049}" type="pres">
      <dgm:prSet presAssocID="{830E9265-6199-8B4C-A913-E5A70BC1AA38}" presName="thinLine2b" presStyleLbl="callout" presStyleIdx="5" presStyleCnt="13"/>
      <dgm:spPr/>
    </dgm:pt>
    <dgm:pt modelId="{ABCF51EF-FE57-6C48-87E5-1A8E3834212C}" type="pres">
      <dgm:prSet presAssocID="{830E9265-6199-8B4C-A913-E5A70BC1AA38}" presName="vertSpace2b" presStyleCnt="0"/>
      <dgm:spPr/>
    </dgm:pt>
    <dgm:pt modelId="{8A95A060-4BF8-384A-B64A-46BABA10E7C0}" type="pres">
      <dgm:prSet presAssocID="{D401C27B-128C-3F4C-810C-95F220DA1929}" presName="thickLine" presStyleLbl="alignNode1" presStyleIdx="1" presStyleCnt="4"/>
      <dgm:spPr/>
    </dgm:pt>
    <dgm:pt modelId="{A1A7CD4D-53DD-504B-A873-88D5B8B18B2E}" type="pres">
      <dgm:prSet presAssocID="{D401C27B-128C-3F4C-810C-95F220DA1929}" presName="horz1" presStyleCnt="0"/>
      <dgm:spPr/>
    </dgm:pt>
    <dgm:pt modelId="{991223E7-9203-2F45-B46B-95DB3AF91117}" type="pres">
      <dgm:prSet presAssocID="{D401C27B-128C-3F4C-810C-95F220DA1929}" presName="tx1" presStyleLbl="revTx" presStyleIdx="7" presStyleCnt="17" custScaleY="66049"/>
      <dgm:spPr/>
    </dgm:pt>
    <dgm:pt modelId="{33B6AA91-CA62-FB42-A0CF-8806B9FA2ECA}" type="pres">
      <dgm:prSet presAssocID="{D401C27B-128C-3F4C-810C-95F220DA1929}" presName="vert1" presStyleCnt="0"/>
      <dgm:spPr/>
    </dgm:pt>
    <dgm:pt modelId="{1306FE45-7BA6-9342-BD25-1C9045BC0D03}" type="pres">
      <dgm:prSet presAssocID="{8FC03DF3-521D-DD48-B037-3883D3B822D9}" presName="vertSpace2a" presStyleCnt="0"/>
      <dgm:spPr/>
    </dgm:pt>
    <dgm:pt modelId="{DF85521B-6B5A-5F44-BF4C-CEDA4AA28344}" type="pres">
      <dgm:prSet presAssocID="{8FC03DF3-521D-DD48-B037-3883D3B822D9}" presName="horz2" presStyleCnt="0"/>
      <dgm:spPr/>
    </dgm:pt>
    <dgm:pt modelId="{3BEF1871-EAC7-4E43-8855-39A10E4BD677}" type="pres">
      <dgm:prSet presAssocID="{8FC03DF3-521D-DD48-B037-3883D3B822D9}" presName="horzSpace2" presStyleCnt="0"/>
      <dgm:spPr/>
    </dgm:pt>
    <dgm:pt modelId="{7D343B76-CC96-A345-B3FA-61CEC2767708}" type="pres">
      <dgm:prSet presAssocID="{8FC03DF3-521D-DD48-B037-3883D3B822D9}" presName="tx2" presStyleLbl="revTx" presStyleIdx="8" presStyleCnt="17"/>
      <dgm:spPr/>
    </dgm:pt>
    <dgm:pt modelId="{C5E95DF1-9821-8841-BE13-584DF63110F6}" type="pres">
      <dgm:prSet presAssocID="{8FC03DF3-521D-DD48-B037-3883D3B822D9}" presName="vert2" presStyleCnt="0"/>
      <dgm:spPr/>
    </dgm:pt>
    <dgm:pt modelId="{CE4F8B1C-1824-1547-A1C1-97A2455CBA35}" type="pres">
      <dgm:prSet presAssocID="{8FC03DF3-521D-DD48-B037-3883D3B822D9}" presName="thinLine2b" presStyleLbl="callout" presStyleIdx="6" presStyleCnt="13"/>
      <dgm:spPr/>
    </dgm:pt>
    <dgm:pt modelId="{BEE70AE0-588C-2844-928D-2B7C54FAC8BA}" type="pres">
      <dgm:prSet presAssocID="{8FC03DF3-521D-DD48-B037-3883D3B822D9}" presName="vertSpace2b" presStyleCnt="0"/>
      <dgm:spPr/>
    </dgm:pt>
    <dgm:pt modelId="{264B5646-6EBF-E54C-8AA4-8A8AD65C5C96}" type="pres">
      <dgm:prSet presAssocID="{EA6727D7-BFEF-E54A-9FC4-4F62D8631A3A}" presName="horz2" presStyleCnt="0"/>
      <dgm:spPr/>
    </dgm:pt>
    <dgm:pt modelId="{2FB09F61-057E-F845-906A-4590F71250EC}" type="pres">
      <dgm:prSet presAssocID="{EA6727D7-BFEF-E54A-9FC4-4F62D8631A3A}" presName="horzSpace2" presStyleCnt="0"/>
      <dgm:spPr/>
    </dgm:pt>
    <dgm:pt modelId="{B00B9AC7-7020-294C-A4E3-0D13D08D21EB}" type="pres">
      <dgm:prSet presAssocID="{EA6727D7-BFEF-E54A-9FC4-4F62D8631A3A}" presName="tx2" presStyleLbl="revTx" presStyleIdx="9" presStyleCnt="17"/>
      <dgm:spPr/>
    </dgm:pt>
    <dgm:pt modelId="{6D4585BE-BB00-BD4A-BD8C-E6466E02D544}" type="pres">
      <dgm:prSet presAssocID="{EA6727D7-BFEF-E54A-9FC4-4F62D8631A3A}" presName="vert2" presStyleCnt="0"/>
      <dgm:spPr/>
    </dgm:pt>
    <dgm:pt modelId="{D75C89C1-F03C-B946-B8E1-E7BFFF3BE09C}" type="pres">
      <dgm:prSet presAssocID="{EA6727D7-BFEF-E54A-9FC4-4F62D8631A3A}" presName="thinLine2b" presStyleLbl="callout" presStyleIdx="7" presStyleCnt="13"/>
      <dgm:spPr/>
    </dgm:pt>
    <dgm:pt modelId="{0D48C22B-3F97-9E45-8690-EEABBEC84DEB}" type="pres">
      <dgm:prSet presAssocID="{EA6727D7-BFEF-E54A-9FC4-4F62D8631A3A}" presName="vertSpace2b" presStyleCnt="0"/>
      <dgm:spPr/>
    </dgm:pt>
    <dgm:pt modelId="{2EB74DD1-34AA-9249-81A9-54E349C2E4AF}" type="pres">
      <dgm:prSet presAssocID="{296C918F-437C-F34A-9386-3F52FB596D6B}" presName="horz2" presStyleCnt="0"/>
      <dgm:spPr/>
    </dgm:pt>
    <dgm:pt modelId="{1812D32A-231A-FF4A-B91C-79DFD44B7A0A}" type="pres">
      <dgm:prSet presAssocID="{296C918F-437C-F34A-9386-3F52FB596D6B}" presName="horzSpace2" presStyleCnt="0"/>
      <dgm:spPr/>
    </dgm:pt>
    <dgm:pt modelId="{64898EB0-3DA8-E64E-86D9-DC969D401FBB}" type="pres">
      <dgm:prSet presAssocID="{296C918F-437C-F34A-9386-3F52FB596D6B}" presName="tx2" presStyleLbl="revTx" presStyleIdx="10" presStyleCnt="17"/>
      <dgm:spPr/>
    </dgm:pt>
    <dgm:pt modelId="{8736C827-87E8-4244-A770-51AC20E5BB18}" type="pres">
      <dgm:prSet presAssocID="{296C918F-437C-F34A-9386-3F52FB596D6B}" presName="vert2" presStyleCnt="0"/>
      <dgm:spPr/>
    </dgm:pt>
    <dgm:pt modelId="{FDE93174-4217-9549-AB32-6F6B73437F43}" type="pres">
      <dgm:prSet presAssocID="{296C918F-437C-F34A-9386-3F52FB596D6B}" presName="thinLine2b" presStyleLbl="callout" presStyleIdx="8" presStyleCnt="13"/>
      <dgm:spPr/>
    </dgm:pt>
    <dgm:pt modelId="{F768D6BD-E94A-884C-B4E7-9B0551197855}" type="pres">
      <dgm:prSet presAssocID="{296C918F-437C-F34A-9386-3F52FB596D6B}" presName="vertSpace2b" presStyleCnt="0"/>
      <dgm:spPr/>
    </dgm:pt>
    <dgm:pt modelId="{A9A0A61E-6F5B-674C-88F8-8AD261D5A365}" type="pres">
      <dgm:prSet presAssocID="{1A6AE41C-8CAE-BD46-B4F1-32E0ED600A98}" presName="thickLine" presStyleLbl="alignNode1" presStyleIdx="2" presStyleCnt="4"/>
      <dgm:spPr/>
    </dgm:pt>
    <dgm:pt modelId="{51CA8D1B-F7EA-5B4E-8262-F8C5AF9A34A1}" type="pres">
      <dgm:prSet presAssocID="{1A6AE41C-8CAE-BD46-B4F1-32E0ED600A98}" presName="horz1" presStyleCnt="0"/>
      <dgm:spPr/>
    </dgm:pt>
    <dgm:pt modelId="{C78803B5-380F-E54F-AA02-700115A32B47}" type="pres">
      <dgm:prSet presAssocID="{1A6AE41C-8CAE-BD46-B4F1-32E0ED600A98}" presName="tx1" presStyleLbl="revTx" presStyleIdx="11" presStyleCnt="17"/>
      <dgm:spPr/>
    </dgm:pt>
    <dgm:pt modelId="{ED5F6AD7-5FB8-114A-9C07-0C810530FA26}" type="pres">
      <dgm:prSet presAssocID="{1A6AE41C-8CAE-BD46-B4F1-32E0ED600A98}" presName="vert1" presStyleCnt="0"/>
      <dgm:spPr/>
    </dgm:pt>
    <dgm:pt modelId="{0AA018C1-D35B-2745-8CE8-9ED39EB87F6A}" type="pres">
      <dgm:prSet presAssocID="{62CEE72F-73FD-9047-8457-B9BE046596B2}" presName="vertSpace2a" presStyleCnt="0"/>
      <dgm:spPr/>
    </dgm:pt>
    <dgm:pt modelId="{7E2F48EE-08E9-1F4E-8DEB-516800E7D160}" type="pres">
      <dgm:prSet presAssocID="{62CEE72F-73FD-9047-8457-B9BE046596B2}" presName="horz2" presStyleCnt="0"/>
      <dgm:spPr/>
    </dgm:pt>
    <dgm:pt modelId="{969C11BB-1777-6E4F-8FBD-E9B1796C652B}" type="pres">
      <dgm:prSet presAssocID="{62CEE72F-73FD-9047-8457-B9BE046596B2}" presName="horzSpace2" presStyleCnt="0"/>
      <dgm:spPr/>
    </dgm:pt>
    <dgm:pt modelId="{2272C58C-2DA0-3741-82CA-0E6D301498D7}" type="pres">
      <dgm:prSet presAssocID="{62CEE72F-73FD-9047-8457-B9BE046596B2}" presName="tx2" presStyleLbl="revTx" presStyleIdx="12" presStyleCnt="17"/>
      <dgm:spPr/>
    </dgm:pt>
    <dgm:pt modelId="{2F3D2528-5F94-CF4C-9E7C-229847EF2908}" type="pres">
      <dgm:prSet presAssocID="{62CEE72F-73FD-9047-8457-B9BE046596B2}" presName="vert2" presStyleCnt="0"/>
      <dgm:spPr/>
    </dgm:pt>
    <dgm:pt modelId="{C3500833-6097-3C4A-B921-8080ED386CDC}" type="pres">
      <dgm:prSet presAssocID="{62CEE72F-73FD-9047-8457-B9BE046596B2}" presName="thinLine2b" presStyleLbl="callout" presStyleIdx="9" presStyleCnt="13"/>
      <dgm:spPr/>
    </dgm:pt>
    <dgm:pt modelId="{A484357D-FE01-2243-A6CF-1537D162E95B}" type="pres">
      <dgm:prSet presAssocID="{62CEE72F-73FD-9047-8457-B9BE046596B2}" presName="vertSpace2b" presStyleCnt="0"/>
      <dgm:spPr/>
    </dgm:pt>
    <dgm:pt modelId="{DC706409-D9D6-8F4E-B03C-34C12FCD3D26}" type="pres">
      <dgm:prSet presAssocID="{34FAD4C5-B82E-BA4C-B319-6DB716BC8232}" presName="horz2" presStyleCnt="0"/>
      <dgm:spPr/>
    </dgm:pt>
    <dgm:pt modelId="{062EBBF8-9895-C846-8693-F1EC269C3E0F}" type="pres">
      <dgm:prSet presAssocID="{34FAD4C5-B82E-BA4C-B319-6DB716BC8232}" presName="horzSpace2" presStyleCnt="0"/>
      <dgm:spPr/>
    </dgm:pt>
    <dgm:pt modelId="{164765A5-A8C8-244C-8919-3014FF31FCBA}" type="pres">
      <dgm:prSet presAssocID="{34FAD4C5-B82E-BA4C-B319-6DB716BC8232}" presName="tx2" presStyleLbl="revTx" presStyleIdx="13" presStyleCnt="17"/>
      <dgm:spPr/>
    </dgm:pt>
    <dgm:pt modelId="{08F2193D-BEBE-1E48-882F-F916F45B1822}" type="pres">
      <dgm:prSet presAssocID="{34FAD4C5-B82E-BA4C-B319-6DB716BC8232}" presName="vert2" presStyleCnt="0"/>
      <dgm:spPr/>
    </dgm:pt>
    <dgm:pt modelId="{29E5DBF6-8678-E749-8427-821EB86EF323}" type="pres">
      <dgm:prSet presAssocID="{34FAD4C5-B82E-BA4C-B319-6DB716BC8232}" presName="thinLine2b" presStyleLbl="callout" presStyleIdx="10" presStyleCnt="13"/>
      <dgm:spPr/>
    </dgm:pt>
    <dgm:pt modelId="{7FAAE535-509A-8340-85AE-B3F7245CE1DA}" type="pres">
      <dgm:prSet presAssocID="{34FAD4C5-B82E-BA4C-B319-6DB716BC8232}" presName="vertSpace2b" presStyleCnt="0"/>
      <dgm:spPr/>
    </dgm:pt>
    <dgm:pt modelId="{9843BAF9-123F-944F-BE9B-78E23A2EFB33}" type="pres">
      <dgm:prSet presAssocID="{2A6DF03C-477B-7744-814C-A2BE2964BBF1}" presName="horz2" presStyleCnt="0"/>
      <dgm:spPr/>
    </dgm:pt>
    <dgm:pt modelId="{F2723425-94D0-8E49-9314-FC1AB34F9B41}" type="pres">
      <dgm:prSet presAssocID="{2A6DF03C-477B-7744-814C-A2BE2964BBF1}" presName="horzSpace2" presStyleCnt="0"/>
      <dgm:spPr/>
    </dgm:pt>
    <dgm:pt modelId="{61DDEC74-D83C-0A4B-B6CF-AB4206C51E5B}" type="pres">
      <dgm:prSet presAssocID="{2A6DF03C-477B-7744-814C-A2BE2964BBF1}" presName="tx2" presStyleLbl="revTx" presStyleIdx="14" presStyleCnt="17"/>
      <dgm:spPr/>
    </dgm:pt>
    <dgm:pt modelId="{FC68A6E3-745A-7841-8516-DDEAF66A391C}" type="pres">
      <dgm:prSet presAssocID="{2A6DF03C-477B-7744-814C-A2BE2964BBF1}" presName="vert2" presStyleCnt="0"/>
      <dgm:spPr/>
    </dgm:pt>
    <dgm:pt modelId="{8B0BFACC-2643-DA45-81EC-548226F9A345}" type="pres">
      <dgm:prSet presAssocID="{2A6DF03C-477B-7744-814C-A2BE2964BBF1}" presName="thinLine2b" presStyleLbl="callout" presStyleIdx="11" presStyleCnt="13"/>
      <dgm:spPr/>
    </dgm:pt>
    <dgm:pt modelId="{B3AEE15B-A6F6-2948-B992-29D6C267930C}" type="pres">
      <dgm:prSet presAssocID="{2A6DF03C-477B-7744-814C-A2BE2964BBF1}" presName="vertSpace2b" presStyleCnt="0"/>
      <dgm:spPr/>
    </dgm:pt>
    <dgm:pt modelId="{2B61DF94-5283-5847-B650-AF87B5C09201}" type="pres">
      <dgm:prSet presAssocID="{672AB82B-54D1-D549-96C8-35CDFA8DEC0C}" presName="thickLine" presStyleLbl="alignNode1" presStyleIdx="3" presStyleCnt="4"/>
      <dgm:spPr/>
    </dgm:pt>
    <dgm:pt modelId="{D1D8397C-D415-FB48-903D-8CD39D682A01}" type="pres">
      <dgm:prSet presAssocID="{672AB82B-54D1-D549-96C8-35CDFA8DEC0C}" presName="horz1" presStyleCnt="0"/>
      <dgm:spPr/>
    </dgm:pt>
    <dgm:pt modelId="{AB8EF0C8-4629-C848-9522-E272F1C80F6C}" type="pres">
      <dgm:prSet presAssocID="{672AB82B-54D1-D549-96C8-35CDFA8DEC0C}" presName="tx1" presStyleLbl="revTx" presStyleIdx="15" presStyleCnt="17" custScaleY="64765"/>
      <dgm:spPr/>
    </dgm:pt>
    <dgm:pt modelId="{38510BC2-8CE8-6148-B0D7-F6DE224B8135}" type="pres">
      <dgm:prSet presAssocID="{672AB82B-54D1-D549-96C8-35CDFA8DEC0C}" presName="vert1" presStyleCnt="0"/>
      <dgm:spPr/>
    </dgm:pt>
    <dgm:pt modelId="{4987ECBB-0127-F745-8F33-4159CF843BF3}" type="pres">
      <dgm:prSet presAssocID="{4488C093-621A-B64F-98F7-2553933A60DE}" presName="vertSpace2a" presStyleCnt="0"/>
      <dgm:spPr/>
    </dgm:pt>
    <dgm:pt modelId="{A9EF73F0-0179-B049-81B7-FF0325419DBB}" type="pres">
      <dgm:prSet presAssocID="{4488C093-621A-B64F-98F7-2553933A60DE}" presName="horz2" presStyleCnt="0"/>
      <dgm:spPr/>
    </dgm:pt>
    <dgm:pt modelId="{E473325A-2E01-4248-8855-07D1189C65FA}" type="pres">
      <dgm:prSet presAssocID="{4488C093-621A-B64F-98F7-2553933A60DE}" presName="horzSpace2" presStyleCnt="0"/>
      <dgm:spPr/>
    </dgm:pt>
    <dgm:pt modelId="{AFB70852-857B-AD44-821F-9E1B4CF661B8}" type="pres">
      <dgm:prSet presAssocID="{4488C093-621A-B64F-98F7-2553933A60DE}" presName="tx2" presStyleLbl="revTx" presStyleIdx="16" presStyleCnt="17" custScaleY="33594"/>
      <dgm:spPr/>
    </dgm:pt>
    <dgm:pt modelId="{E49345F6-66C0-E941-90A6-A759FFCA0919}" type="pres">
      <dgm:prSet presAssocID="{4488C093-621A-B64F-98F7-2553933A60DE}" presName="vert2" presStyleCnt="0"/>
      <dgm:spPr/>
    </dgm:pt>
    <dgm:pt modelId="{EF23A876-0748-A241-B609-6FD72BB754E8}" type="pres">
      <dgm:prSet presAssocID="{4488C093-621A-B64F-98F7-2553933A60DE}" presName="thinLine2b" presStyleLbl="callout" presStyleIdx="12" presStyleCnt="13"/>
      <dgm:spPr/>
    </dgm:pt>
    <dgm:pt modelId="{6E4691FF-59E9-DF4E-B726-60AB0FFEFC79}" type="pres">
      <dgm:prSet presAssocID="{4488C093-621A-B64F-98F7-2553933A60DE}" presName="vertSpace2b" presStyleCnt="0"/>
      <dgm:spPr/>
    </dgm:pt>
  </dgm:ptLst>
  <dgm:cxnLst>
    <dgm:cxn modelId="{95A9DF0A-AC9B-D446-82C9-2F9A28FE1E4D}" srcId="{771DAEF5-3297-6544-A11E-2488ED351B1B}" destId="{C6391856-9955-D44B-BE94-B9EB6DAE0587}" srcOrd="2" destOrd="0" parTransId="{2C7C7E3F-F5C4-3847-9419-DF03A76A5156}" sibTransId="{03505BE1-48B3-3D4D-9F3F-6663CD7A27CD}"/>
    <dgm:cxn modelId="{ECFD4315-D271-1E48-8370-C99263B67811}" type="presOf" srcId="{296C918F-437C-F34A-9386-3F52FB596D6B}" destId="{64898EB0-3DA8-E64E-86D9-DC969D401FBB}" srcOrd="0" destOrd="0" presId="urn:microsoft.com/office/officeart/2008/layout/LinedList"/>
    <dgm:cxn modelId="{E86C4A17-C4B7-2F4B-8B69-B38FE5E0A8B1}" type="presOf" srcId="{EA6727D7-BFEF-E54A-9FC4-4F62D8631A3A}" destId="{B00B9AC7-7020-294C-A4E3-0D13D08D21EB}" srcOrd="0" destOrd="0" presId="urn:microsoft.com/office/officeart/2008/layout/LinedList"/>
    <dgm:cxn modelId="{6FA29918-BFC2-8C40-9E83-95E8688FDD80}" type="presOf" srcId="{D401C27B-128C-3F4C-810C-95F220DA1929}" destId="{991223E7-9203-2F45-B46B-95DB3AF91117}" srcOrd="0" destOrd="0" presId="urn:microsoft.com/office/officeart/2008/layout/LinedList"/>
    <dgm:cxn modelId="{CE1A5919-0E0F-B347-97D3-A3D1E5CC2396}" srcId="{D401C27B-128C-3F4C-810C-95F220DA1929}" destId="{8FC03DF3-521D-DD48-B037-3883D3B822D9}" srcOrd="0" destOrd="0" parTransId="{DB8116C9-BD5B-1641-804C-A93AA3B08F4B}" sibTransId="{30BC72C1-2672-B649-B24B-8CEEA7B264FE}"/>
    <dgm:cxn modelId="{970E0D22-AC92-AB41-AD5C-89A9F5910013}" type="presOf" srcId="{F1C713D0-74A7-9D4B-B3E7-E0CEF9580BDC}" destId="{F1CC3B88-7E9F-1B49-B58C-784AC57C3E5C}" srcOrd="0" destOrd="0" presId="urn:microsoft.com/office/officeart/2008/layout/LinedList"/>
    <dgm:cxn modelId="{6B216B28-0690-2E42-8711-31419080175E}" srcId="{672AB82B-54D1-D549-96C8-35CDFA8DEC0C}" destId="{4488C093-621A-B64F-98F7-2553933A60DE}" srcOrd="0" destOrd="0" parTransId="{9714E60A-F20F-7B4B-9E77-ADD009E7010E}" sibTransId="{07BFCD22-0F64-1948-92E5-4C56E5349FD1}"/>
    <dgm:cxn modelId="{80E58B2A-EE66-5248-8C02-195FEA0854F4}" type="presOf" srcId="{8FC03DF3-521D-DD48-B037-3883D3B822D9}" destId="{7D343B76-CC96-A345-B3FA-61CEC2767708}" srcOrd="0" destOrd="0" presId="urn:microsoft.com/office/officeart/2008/layout/LinedList"/>
    <dgm:cxn modelId="{1391362B-36AD-C34D-842B-1D0A6DDC6A38}" srcId="{771DAEF5-3297-6544-A11E-2488ED351B1B}" destId="{E8809542-412A-2541-B525-EC0A85DC5961}" srcOrd="1" destOrd="0" parTransId="{42AAF1D2-0891-6847-96D2-C159E3AEB2FF}" sibTransId="{A8F2CA04-FE1D-0C44-A638-BCA6A4E4D4D0}"/>
    <dgm:cxn modelId="{88A75F2E-EFC9-D84B-84C6-925E96DDA838}" srcId="{1A6AE41C-8CAE-BD46-B4F1-32E0ED600A98}" destId="{2A6DF03C-477B-7744-814C-A2BE2964BBF1}" srcOrd="2" destOrd="0" parTransId="{80935D9B-D159-BB4B-8686-5DB2CAB31801}" sibTransId="{065C1216-B4D0-644A-9E62-9790A1791C93}"/>
    <dgm:cxn modelId="{4B50AA2E-1155-854D-A20A-8E0E0887D6DE}" type="presOf" srcId="{672AB82B-54D1-D549-96C8-35CDFA8DEC0C}" destId="{AB8EF0C8-4629-C848-9522-E272F1C80F6C}" srcOrd="0" destOrd="0" presId="urn:microsoft.com/office/officeart/2008/layout/LinedList"/>
    <dgm:cxn modelId="{0FC66A2F-796F-C143-A286-D3D502532B04}" type="presOf" srcId="{2A6DF03C-477B-7744-814C-A2BE2964BBF1}" destId="{61DDEC74-D83C-0A4B-B6CF-AB4206C51E5B}" srcOrd="0" destOrd="0" presId="urn:microsoft.com/office/officeart/2008/layout/LinedList"/>
    <dgm:cxn modelId="{9197AF3A-A2B0-7C4A-A454-A01B95FC3A5F}" type="presOf" srcId="{771DAEF5-3297-6544-A11E-2488ED351B1B}" destId="{E02A4732-39B6-3D43-88C5-FFC75E323F1A}" srcOrd="0" destOrd="0" presId="urn:microsoft.com/office/officeart/2008/layout/LinedList"/>
    <dgm:cxn modelId="{000B6146-215B-4443-9022-E2DC4EFF0D29}" srcId="{1A6AE41C-8CAE-BD46-B4F1-32E0ED600A98}" destId="{62CEE72F-73FD-9047-8457-B9BE046596B2}" srcOrd="0" destOrd="0" parTransId="{18DB76BC-C38E-8746-9E39-E0F9A309CECD}" sibTransId="{A6373C07-7D8B-644F-997E-E419FDDECB4C}"/>
    <dgm:cxn modelId="{F372B748-02AB-5248-B56D-7D0F1A6C5D5A}" srcId="{C7E5B500-D95B-D447-B388-DE8B60EF86F3}" destId="{771DAEF5-3297-6544-A11E-2488ED351B1B}" srcOrd="0" destOrd="0" parTransId="{369ED904-DFD3-B945-87B6-5C3015337EE4}" sibTransId="{BC570DCC-3228-A44E-9B0C-CB01EE88B6A9}"/>
    <dgm:cxn modelId="{224DC849-A2F5-2E41-B8C0-E0C62B6FEDFC}" type="presOf" srcId="{0FBA8A80-7670-5D4E-8190-B741B77C1377}" destId="{D709ACA7-F0C6-434E-B6AE-5835E5B4EE2A}" srcOrd="0" destOrd="0" presId="urn:microsoft.com/office/officeart/2008/layout/LinedList"/>
    <dgm:cxn modelId="{AA26934F-D1B7-464F-B011-F5A4FC5DA930}" type="presOf" srcId="{830E9265-6199-8B4C-A913-E5A70BC1AA38}" destId="{1BB3CF56-85F1-604F-AF91-4BD37B5389A0}" srcOrd="0" destOrd="0" presId="urn:microsoft.com/office/officeart/2008/layout/LinedList"/>
    <dgm:cxn modelId="{E61EFB53-E1CB-324F-8B78-D28C2A4C28F9}" srcId="{771DAEF5-3297-6544-A11E-2488ED351B1B}" destId="{F1C713D0-74A7-9D4B-B3E7-E0CEF9580BDC}" srcOrd="0" destOrd="0" parTransId="{CCFED578-229C-B641-B8EA-2F01FBD1C952}" sibTransId="{841B1670-0000-2D4C-9D1F-B8B6FF3EA7CC}"/>
    <dgm:cxn modelId="{1CFD9562-16BE-3643-95B1-C1C664D86803}" srcId="{771DAEF5-3297-6544-A11E-2488ED351B1B}" destId="{0FBA8A80-7670-5D4E-8190-B741B77C1377}" srcOrd="3" destOrd="0" parTransId="{24BDB64C-CD55-6E45-97C3-A55CBC29D466}" sibTransId="{D3D3165B-4FEA-AB4E-B8E7-D30C13B94283}"/>
    <dgm:cxn modelId="{3F16B762-54FC-DE4C-847B-8154F0C7605D}" type="presOf" srcId="{E8809542-412A-2541-B525-EC0A85DC5961}" destId="{304DD126-62AD-344C-8499-21A7BC579920}" srcOrd="0" destOrd="0" presId="urn:microsoft.com/office/officeart/2008/layout/LinedList"/>
    <dgm:cxn modelId="{2850F666-4E3C-CA41-B4B8-326298F91306}" srcId="{C7E5B500-D95B-D447-B388-DE8B60EF86F3}" destId="{672AB82B-54D1-D549-96C8-35CDFA8DEC0C}" srcOrd="3" destOrd="0" parTransId="{E5B4CFF2-5DA9-A146-82EC-2AA50CF11F17}" sibTransId="{E61A3373-48B1-1240-8FCA-44455A7BAD5F}"/>
    <dgm:cxn modelId="{DF184282-8A52-D343-9B51-F445CE2C6032}" srcId="{D401C27B-128C-3F4C-810C-95F220DA1929}" destId="{EA6727D7-BFEF-E54A-9FC4-4F62D8631A3A}" srcOrd="1" destOrd="0" parTransId="{CB3FFF84-515A-0149-B06E-3254D046FA92}" sibTransId="{20437DB6-1FC9-E34B-84FF-C142B5219F55}"/>
    <dgm:cxn modelId="{91C3558B-E89B-134F-9D39-284A325F3155}" type="presOf" srcId="{4488C093-621A-B64F-98F7-2553933A60DE}" destId="{AFB70852-857B-AD44-821F-9E1B4CF661B8}" srcOrd="0" destOrd="0" presId="urn:microsoft.com/office/officeart/2008/layout/LinedList"/>
    <dgm:cxn modelId="{F3166B93-FFE8-9948-BA77-B2342050E29D}" srcId="{771DAEF5-3297-6544-A11E-2488ED351B1B}" destId="{830E9265-6199-8B4C-A913-E5A70BC1AA38}" srcOrd="5" destOrd="0" parTransId="{1A08BC32-5673-704A-9942-6D730E4862FA}" sibTransId="{491CD9F6-2E17-7F4B-BEB8-CF4B65E2E78F}"/>
    <dgm:cxn modelId="{3D3ADA9C-B4DF-E347-A24E-C8531AEA9062}" type="presOf" srcId="{C7E5B500-D95B-D447-B388-DE8B60EF86F3}" destId="{7F514520-DF85-8C48-BB7A-C1703902E41F}" srcOrd="0" destOrd="0" presId="urn:microsoft.com/office/officeart/2008/layout/LinedList"/>
    <dgm:cxn modelId="{0F721AA6-A09A-0248-A0E4-B0232EC7B658}" srcId="{C7E5B500-D95B-D447-B388-DE8B60EF86F3}" destId="{D401C27B-128C-3F4C-810C-95F220DA1929}" srcOrd="1" destOrd="0" parTransId="{D02ECB70-3F29-7F45-8B7B-4F27D7D4FEA6}" sibTransId="{A4D03D00-59B0-A94E-9BE9-417DC9D3CA85}"/>
    <dgm:cxn modelId="{CB96D8A9-0739-7F42-80BA-0EA3497DECD2}" srcId="{C7E5B500-D95B-D447-B388-DE8B60EF86F3}" destId="{1A6AE41C-8CAE-BD46-B4F1-32E0ED600A98}" srcOrd="2" destOrd="0" parTransId="{ACC2D811-D8A8-924B-A572-33AC4A71DB6A}" sibTransId="{B2E2E5E5-092C-4345-BB3E-EE82157BDF92}"/>
    <dgm:cxn modelId="{E87E79AB-8446-4B47-9938-3E41A81F00AE}" type="presOf" srcId="{C6391856-9955-D44B-BE94-B9EB6DAE0587}" destId="{B67BA178-D7ED-864F-AF19-866E946FE3D2}" srcOrd="0" destOrd="0" presId="urn:microsoft.com/office/officeart/2008/layout/LinedList"/>
    <dgm:cxn modelId="{56D008C1-F888-9248-90B2-DAD0005ABFA8}" type="presOf" srcId="{BC0FBE49-14A1-0C4B-B7DD-679536A9DD4F}" destId="{B52F5860-DA87-6945-88B2-FAC24D3BF2FE}" srcOrd="0" destOrd="0" presId="urn:microsoft.com/office/officeart/2008/layout/LinedList"/>
    <dgm:cxn modelId="{FBEA1AC5-A9FE-714B-80D2-E804AF5C9F06}" srcId="{771DAEF5-3297-6544-A11E-2488ED351B1B}" destId="{BC0FBE49-14A1-0C4B-B7DD-679536A9DD4F}" srcOrd="4" destOrd="0" parTransId="{F6567463-88F3-2C41-A981-0A0C845E359D}" sibTransId="{D1E379B6-67DC-E84C-BE3D-D60866F394E9}"/>
    <dgm:cxn modelId="{3521D5CB-7073-364B-B75F-7039C02F6D79}" srcId="{D401C27B-128C-3F4C-810C-95F220DA1929}" destId="{296C918F-437C-F34A-9386-3F52FB596D6B}" srcOrd="2" destOrd="0" parTransId="{FB65FC0E-29BC-C043-BA9B-30BF74D4700F}" sibTransId="{7FFDFDD7-4630-A94A-ABC2-47992853D745}"/>
    <dgm:cxn modelId="{79A8E7D0-CA60-C448-9948-3F666960091D}" srcId="{1A6AE41C-8CAE-BD46-B4F1-32E0ED600A98}" destId="{34FAD4C5-B82E-BA4C-B319-6DB716BC8232}" srcOrd="1" destOrd="0" parTransId="{D1625333-18F7-0042-83E2-32BB361FC0A4}" sibTransId="{EBB4BC38-E202-674D-8D04-1A3054B0C6B8}"/>
    <dgm:cxn modelId="{8A07C1E9-8FB5-9745-A5C6-63C7D652FE1F}" type="presOf" srcId="{62CEE72F-73FD-9047-8457-B9BE046596B2}" destId="{2272C58C-2DA0-3741-82CA-0E6D301498D7}" srcOrd="0" destOrd="0" presId="urn:microsoft.com/office/officeart/2008/layout/LinedList"/>
    <dgm:cxn modelId="{0C1C14F6-B3F0-2C4B-8F81-FC69B286C2F0}" type="presOf" srcId="{34FAD4C5-B82E-BA4C-B319-6DB716BC8232}" destId="{164765A5-A8C8-244C-8919-3014FF31FCBA}" srcOrd="0" destOrd="0" presId="urn:microsoft.com/office/officeart/2008/layout/LinedList"/>
    <dgm:cxn modelId="{ED064DFC-50C6-C34E-80FC-E1ED7F345B5B}" type="presOf" srcId="{1A6AE41C-8CAE-BD46-B4F1-32E0ED600A98}" destId="{C78803B5-380F-E54F-AA02-700115A32B47}" srcOrd="0" destOrd="0" presId="urn:microsoft.com/office/officeart/2008/layout/LinedList"/>
    <dgm:cxn modelId="{8B3BF7D6-A7BF-E145-8C60-F70AC1A4BE85}" type="presParOf" srcId="{7F514520-DF85-8C48-BB7A-C1703902E41F}" destId="{136C4913-0750-CE4B-B3AF-A27C990C3C73}" srcOrd="0" destOrd="0" presId="urn:microsoft.com/office/officeart/2008/layout/LinedList"/>
    <dgm:cxn modelId="{4FE1DB25-D88D-6440-AFAC-F2BCE4EE5AEA}" type="presParOf" srcId="{7F514520-DF85-8C48-BB7A-C1703902E41F}" destId="{2C189983-27E1-BB42-824F-EB1E3E552BDE}" srcOrd="1" destOrd="0" presId="urn:microsoft.com/office/officeart/2008/layout/LinedList"/>
    <dgm:cxn modelId="{40003FDE-8DA4-E046-931A-DBB1AD7F9929}" type="presParOf" srcId="{2C189983-27E1-BB42-824F-EB1E3E552BDE}" destId="{E02A4732-39B6-3D43-88C5-FFC75E323F1A}" srcOrd="0" destOrd="0" presId="urn:microsoft.com/office/officeart/2008/layout/LinedList"/>
    <dgm:cxn modelId="{0E77A946-A0B5-F243-B356-BBC1FBBF6576}" type="presParOf" srcId="{2C189983-27E1-BB42-824F-EB1E3E552BDE}" destId="{6804836D-DAE9-E044-B0A0-B87CE6EBA42E}" srcOrd="1" destOrd="0" presId="urn:microsoft.com/office/officeart/2008/layout/LinedList"/>
    <dgm:cxn modelId="{448D24B4-94BC-2A44-BC3A-8144C110161A}" type="presParOf" srcId="{6804836D-DAE9-E044-B0A0-B87CE6EBA42E}" destId="{8082F1E5-99C3-B544-B7B9-E850D0C75838}" srcOrd="0" destOrd="0" presId="urn:microsoft.com/office/officeart/2008/layout/LinedList"/>
    <dgm:cxn modelId="{2233FA79-6346-F14A-AD66-3D5176D83430}" type="presParOf" srcId="{6804836D-DAE9-E044-B0A0-B87CE6EBA42E}" destId="{209FFAB9-8972-E14D-9D72-32AF6EECA4F0}" srcOrd="1" destOrd="0" presId="urn:microsoft.com/office/officeart/2008/layout/LinedList"/>
    <dgm:cxn modelId="{DCFC7640-667F-0C4B-9E9C-66AA3FE54A70}" type="presParOf" srcId="{209FFAB9-8972-E14D-9D72-32AF6EECA4F0}" destId="{1D86CBEA-5E64-EB4A-BC23-CEB535640BA5}" srcOrd="0" destOrd="0" presId="urn:microsoft.com/office/officeart/2008/layout/LinedList"/>
    <dgm:cxn modelId="{C4E3BCEE-B12F-3F49-9869-59857DA9AC89}" type="presParOf" srcId="{209FFAB9-8972-E14D-9D72-32AF6EECA4F0}" destId="{F1CC3B88-7E9F-1B49-B58C-784AC57C3E5C}" srcOrd="1" destOrd="0" presId="urn:microsoft.com/office/officeart/2008/layout/LinedList"/>
    <dgm:cxn modelId="{7F652C6A-38F6-564A-A936-CD7F1D5BA161}" type="presParOf" srcId="{209FFAB9-8972-E14D-9D72-32AF6EECA4F0}" destId="{33A345F3-AAC5-D84F-8EF4-041CD314A720}" srcOrd="2" destOrd="0" presId="urn:microsoft.com/office/officeart/2008/layout/LinedList"/>
    <dgm:cxn modelId="{CF7C4682-134A-BD45-BD47-490A51BC6901}" type="presParOf" srcId="{6804836D-DAE9-E044-B0A0-B87CE6EBA42E}" destId="{A93A2464-50EA-904C-AA3F-7083B1FB576D}" srcOrd="2" destOrd="0" presId="urn:microsoft.com/office/officeart/2008/layout/LinedList"/>
    <dgm:cxn modelId="{0138B776-77DB-C247-86A5-3CBC4DF929A5}" type="presParOf" srcId="{6804836D-DAE9-E044-B0A0-B87CE6EBA42E}" destId="{0A969EB0-6E1B-0D4E-96D3-E2283DB78737}" srcOrd="3" destOrd="0" presId="urn:microsoft.com/office/officeart/2008/layout/LinedList"/>
    <dgm:cxn modelId="{9D31AF41-1544-8546-A872-6E501620CF00}" type="presParOf" srcId="{6804836D-DAE9-E044-B0A0-B87CE6EBA42E}" destId="{BBB4FA7D-C0BB-9643-8F08-5896C802A797}" srcOrd="4" destOrd="0" presId="urn:microsoft.com/office/officeart/2008/layout/LinedList"/>
    <dgm:cxn modelId="{CA6A0A88-71E9-AF47-8EB6-124AA1D5FB0D}" type="presParOf" srcId="{BBB4FA7D-C0BB-9643-8F08-5896C802A797}" destId="{D82F1770-D51B-864D-A0C0-BEE14414C2BB}" srcOrd="0" destOrd="0" presId="urn:microsoft.com/office/officeart/2008/layout/LinedList"/>
    <dgm:cxn modelId="{C6549383-667A-634B-858E-B8FDA73CBAF2}" type="presParOf" srcId="{BBB4FA7D-C0BB-9643-8F08-5896C802A797}" destId="{304DD126-62AD-344C-8499-21A7BC579920}" srcOrd="1" destOrd="0" presId="urn:microsoft.com/office/officeart/2008/layout/LinedList"/>
    <dgm:cxn modelId="{B9B44F2F-2020-7343-8EA1-309336AD9FB9}" type="presParOf" srcId="{BBB4FA7D-C0BB-9643-8F08-5896C802A797}" destId="{09DFA1C8-E73D-8242-A093-ED61F98CD4C0}" srcOrd="2" destOrd="0" presId="urn:microsoft.com/office/officeart/2008/layout/LinedList"/>
    <dgm:cxn modelId="{CBD7F527-3E59-D74E-9CB2-ECE318ADA057}" type="presParOf" srcId="{6804836D-DAE9-E044-B0A0-B87CE6EBA42E}" destId="{D84362AC-8DB4-9545-A7BD-5A7FE9FB85D1}" srcOrd="5" destOrd="0" presId="urn:microsoft.com/office/officeart/2008/layout/LinedList"/>
    <dgm:cxn modelId="{799A0F20-C7FE-A349-8932-D85FC1D64909}" type="presParOf" srcId="{6804836D-DAE9-E044-B0A0-B87CE6EBA42E}" destId="{EB01D22E-203E-1940-993A-432EDA86FD1E}" srcOrd="6" destOrd="0" presId="urn:microsoft.com/office/officeart/2008/layout/LinedList"/>
    <dgm:cxn modelId="{8993F7FA-2610-DF4F-B310-E46A034E5984}" type="presParOf" srcId="{6804836D-DAE9-E044-B0A0-B87CE6EBA42E}" destId="{B5AAF8FC-0301-B14C-9A74-3D52B27013D3}" srcOrd="7" destOrd="0" presId="urn:microsoft.com/office/officeart/2008/layout/LinedList"/>
    <dgm:cxn modelId="{B3B57E6E-6C86-1647-901E-FBFC7F9F43CB}" type="presParOf" srcId="{B5AAF8FC-0301-B14C-9A74-3D52B27013D3}" destId="{E8543767-241D-6C48-8F39-D77524DCBE4B}" srcOrd="0" destOrd="0" presId="urn:microsoft.com/office/officeart/2008/layout/LinedList"/>
    <dgm:cxn modelId="{16F1641A-42BC-EF4E-A932-FE212D74AA8C}" type="presParOf" srcId="{B5AAF8FC-0301-B14C-9A74-3D52B27013D3}" destId="{B67BA178-D7ED-864F-AF19-866E946FE3D2}" srcOrd="1" destOrd="0" presId="urn:microsoft.com/office/officeart/2008/layout/LinedList"/>
    <dgm:cxn modelId="{797085CC-B82C-CB43-AE01-C8D608345E27}" type="presParOf" srcId="{B5AAF8FC-0301-B14C-9A74-3D52B27013D3}" destId="{8C61DE4B-EB82-7243-BC5A-2FCA144543AF}" srcOrd="2" destOrd="0" presId="urn:microsoft.com/office/officeart/2008/layout/LinedList"/>
    <dgm:cxn modelId="{957F3E7F-6448-5744-923B-0FB669234EC2}" type="presParOf" srcId="{6804836D-DAE9-E044-B0A0-B87CE6EBA42E}" destId="{60A0FC99-9155-C143-8BAE-E93E69625228}" srcOrd="8" destOrd="0" presId="urn:microsoft.com/office/officeart/2008/layout/LinedList"/>
    <dgm:cxn modelId="{8812C548-89D7-854F-BCAF-5D42EDCEF875}" type="presParOf" srcId="{6804836D-DAE9-E044-B0A0-B87CE6EBA42E}" destId="{0B94C397-72BC-674F-84DB-C7571C5FD313}" srcOrd="9" destOrd="0" presId="urn:microsoft.com/office/officeart/2008/layout/LinedList"/>
    <dgm:cxn modelId="{6E91E786-573E-0545-AA4F-3262FE51AF60}" type="presParOf" srcId="{6804836D-DAE9-E044-B0A0-B87CE6EBA42E}" destId="{0614ACA2-EE08-9C45-B2E1-9C6D66B6136F}" srcOrd="10" destOrd="0" presId="urn:microsoft.com/office/officeart/2008/layout/LinedList"/>
    <dgm:cxn modelId="{371B50C4-64D9-C04E-9B8D-A5E344A54261}" type="presParOf" srcId="{0614ACA2-EE08-9C45-B2E1-9C6D66B6136F}" destId="{EC36D476-6C86-0644-A620-A5A7928795AF}" srcOrd="0" destOrd="0" presId="urn:microsoft.com/office/officeart/2008/layout/LinedList"/>
    <dgm:cxn modelId="{39C7734F-B8E3-1B4D-B7E3-7832EF8A5183}" type="presParOf" srcId="{0614ACA2-EE08-9C45-B2E1-9C6D66B6136F}" destId="{D709ACA7-F0C6-434E-B6AE-5835E5B4EE2A}" srcOrd="1" destOrd="0" presId="urn:microsoft.com/office/officeart/2008/layout/LinedList"/>
    <dgm:cxn modelId="{91ED16F6-5A39-1F42-A491-7C55268DF531}" type="presParOf" srcId="{0614ACA2-EE08-9C45-B2E1-9C6D66B6136F}" destId="{B16C1D8E-D254-464B-A940-D12ECEE405A3}" srcOrd="2" destOrd="0" presId="urn:microsoft.com/office/officeart/2008/layout/LinedList"/>
    <dgm:cxn modelId="{2E0F1830-F300-E941-A44C-7E3BF274DA03}" type="presParOf" srcId="{6804836D-DAE9-E044-B0A0-B87CE6EBA42E}" destId="{8A0F252D-E6ED-3E4C-92B9-647D08E1C86A}" srcOrd="11" destOrd="0" presId="urn:microsoft.com/office/officeart/2008/layout/LinedList"/>
    <dgm:cxn modelId="{018E094F-01D9-D746-BA14-9D2399C99650}" type="presParOf" srcId="{6804836D-DAE9-E044-B0A0-B87CE6EBA42E}" destId="{D8CED256-9369-4F4C-99DE-002D59CB8125}" srcOrd="12" destOrd="0" presId="urn:microsoft.com/office/officeart/2008/layout/LinedList"/>
    <dgm:cxn modelId="{D377A20F-63C8-A446-A701-B80EE14D2B23}" type="presParOf" srcId="{6804836D-DAE9-E044-B0A0-B87CE6EBA42E}" destId="{58DEF5F9-A6DA-FC41-B10C-77928F949E10}" srcOrd="13" destOrd="0" presId="urn:microsoft.com/office/officeart/2008/layout/LinedList"/>
    <dgm:cxn modelId="{FCC380AA-C3CE-B14A-8E3F-B31DFDF59B74}" type="presParOf" srcId="{58DEF5F9-A6DA-FC41-B10C-77928F949E10}" destId="{D8891ED1-D285-EA40-9DB9-2B73BE447670}" srcOrd="0" destOrd="0" presId="urn:microsoft.com/office/officeart/2008/layout/LinedList"/>
    <dgm:cxn modelId="{7BC531CA-BA00-984F-AD2F-49D33E76C01A}" type="presParOf" srcId="{58DEF5F9-A6DA-FC41-B10C-77928F949E10}" destId="{B52F5860-DA87-6945-88B2-FAC24D3BF2FE}" srcOrd="1" destOrd="0" presId="urn:microsoft.com/office/officeart/2008/layout/LinedList"/>
    <dgm:cxn modelId="{DE786492-0C8C-D94D-88C7-6D5A3FC62074}" type="presParOf" srcId="{58DEF5F9-A6DA-FC41-B10C-77928F949E10}" destId="{A62A5C3E-F47C-5C41-9355-25E6C6320EB9}" srcOrd="2" destOrd="0" presId="urn:microsoft.com/office/officeart/2008/layout/LinedList"/>
    <dgm:cxn modelId="{58E7AA64-D62F-F641-BFB4-BAF301636C37}" type="presParOf" srcId="{6804836D-DAE9-E044-B0A0-B87CE6EBA42E}" destId="{77B16AF9-3B32-AD47-BB31-3ADDEAD35B73}" srcOrd="14" destOrd="0" presId="urn:microsoft.com/office/officeart/2008/layout/LinedList"/>
    <dgm:cxn modelId="{0BE9E3C4-7786-9A40-AE56-63D5786B0B79}" type="presParOf" srcId="{6804836D-DAE9-E044-B0A0-B87CE6EBA42E}" destId="{34BEAEC0-E611-9248-86C5-5830B4BB7C3A}" srcOrd="15" destOrd="0" presId="urn:microsoft.com/office/officeart/2008/layout/LinedList"/>
    <dgm:cxn modelId="{E7C5BEED-51BF-3D41-8E47-EAF0A6B12437}" type="presParOf" srcId="{6804836D-DAE9-E044-B0A0-B87CE6EBA42E}" destId="{C179470A-90DE-334F-9A92-5802BE30A8D4}" srcOrd="16" destOrd="0" presId="urn:microsoft.com/office/officeart/2008/layout/LinedList"/>
    <dgm:cxn modelId="{2C8CFEB1-E7BE-224A-B18B-1D026C5C3812}" type="presParOf" srcId="{C179470A-90DE-334F-9A92-5802BE30A8D4}" destId="{BF0265A3-E02D-4A46-9F8B-1AD7417960FA}" srcOrd="0" destOrd="0" presId="urn:microsoft.com/office/officeart/2008/layout/LinedList"/>
    <dgm:cxn modelId="{3503D5CA-BD6D-024E-859F-A87494E39A80}" type="presParOf" srcId="{C179470A-90DE-334F-9A92-5802BE30A8D4}" destId="{1BB3CF56-85F1-604F-AF91-4BD37B5389A0}" srcOrd="1" destOrd="0" presId="urn:microsoft.com/office/officeart/2008/layout/LinedList"/>
    <dgm:cxn modelId="{5824E1F0-B8DA-FE49-8A2A-76628ED21C05}" type="presParOf" srcId="{C179470A-90DE-334F-9A92-5802BE30A8D4}" destId="{4552E059-13A9-1547-99AC-21DBF6CBF6AE}" srcOrd="2" destOrd="0" presId="urn:microsoft.com/office/officeart/2008/layout/LinedList"/>
    <dgm:cxn modelId="{1469B529-0845-FC4D-BFE5-2182A72827F2}" type="presParOf" srcId="{6804836D-DAE9-E044-B0A0-B87CE6EBA42E}" destId="{3EBBE6F9-E43E-3241-9D04-301508FA2049}" srcOrd="17" destOrd="0" presId="urn:microsoft.com/office/officeart/2008/layout/LinedList"/>
    <dgm:cxn modelId="{6ECC8B45-3BF4-1941-857D-84941B372310}" type="presParOf" srcId="{6804836D-DAE9-E044-B0A0-B87CE6EBA42E}" destId="{ABCF51EF-FE57-6C48-87E5-1A8E3834212C}" srcOrd="18" destOrd="0" presId="urn:microsoft.com/office/officeart/2008/layout/LinedList"/>
    <dgm:cxn modelId="{F4E8E6C8-E7B8-8249-BC1D-369C78E824DA}" type="presParOf" srcId="{7F514520-DF85-8C48-BB7A-C1703902E41F}" destId="{8A95A060-4BF8-384A-B64A-46BABA10E7C0}" srcOrd="2" destOrd="0" presId="urn:microsoft.com/office/officeart/2008/layout/LinedList"/>
    <dgm:cxn modelId="{23847069-0DCD-424A-B10A-B77FFF23B36D}" type="presParOf" srcId="{7F514520-DF85-8C48-BB7A-C1703902E41F}" destId="{A1A7CD4D-53DD-504B-A873-88D5B8B18B2E}" srcOrd="3" destOrd="0" presId="urn:microsoft.com/office/officeart/2008/layout/LinedList"/>
    <dgm:cxn modelId="{938D8216-2508-2849-8A5F-201C26449458}" type="presParOf" srcId="{A1A7CD4D-53DD-504B-A873-88D5B8B18B2E}" destId="{991223E7-9203-2F45-B46B-95DB3AF91117}" srcOrd="0" destOrd="0" presId="urn:microsoft.com/office/officeart/2008/layout/LinedList"/>
    <dgm:cxn modelId="{6E347DF3-6233-FB4B-98B5-6DC711B47723}" type="presParOf" srcId="{A1A7CD4D-53DD-504B-A873-88D5B8B18B2E}" destId="{33B6AA91-CA62-FB42-A0CF-8806B9FA2ECA}" srcOrd="1" destOrd="0" presId="urn:microsoft.com/office/officeart/2008/layout/LinedList"/>
    <dgm:cxn modelId="{6490F99B-F08E-A84B-87DD-CBC236C05838}" type="presParOf" srcId="{33B6AA91-CA62-FB42-A0CF-8806B9FA2ECA}" destId="{1306FE45-7BA6-9342-BD25-1C9045BC0D03}" srcOrd="0" destOrd="0" presId="urn:microsoft.com/office/officeart/2008/layout/LinedList"/>
    <dgm:cxn modelId="{07E94AFD-FBC7-8D44-A89B-1BA1F9FBBD7E}" type="presParOf" srcId="{33B6AA91-CA62-FB42-A0CF-8806B9FA2ECA}" destId="{DF85521B-6B5A-5F44-BF4C-CEDA4AA28344}" srcOrd="1" destOrd="0" presId="urn:microsoft.com/office/officeart/2008/layout/LinedList"/>
    <dgm:cxn modelId="{8AB9B3AA-7299-D549-BD7D-2B0D72E94B9A}" type="presParOf" srcId="{DF85521B-6B5A-5F44-BF4C-CEDA4AA28344}" destId="{3BEF1871-EAC7-4E43-8855-39A10E4BD677}" srcOrd="0" destOrd="0" presId="urn:microsoft.com/office/officeart/2008/layout/LinedList"/>
    <dgm:cxn modelId="{61CD7D07-2DBF-244D-A9A7-A3B5EE23512B}" type="presParOf" srcId="{DF85521B-6B5A-5F44-BF4C-CEDA4AA28344}" destId="{7D343B76-CC96-A345-B3FA-61CEC2767708}" srcOrd="1" destOrd="0" presId="urn:microsoft.com/office/officeart/2008/layout/LinedList"/>
    <dgm:cxn modelId="{F5B23253-A787-9A41-82B0-D8374BB91907}" type="presParOf" srcId="{DF85521B-6B5A-5F44-BF4C-CEDA4AA28344}" destId="{C5E95DF1-9821-8841-BE13-584DF63110F6}" srcOrd="2" destOrd="0" presId="urn:microsoft.com/office/officeart/2008/layout/LinedList"/>
    <dgm:cxn modelId="{E47A7624-5A92-064B-8502-DCEEBD821BAC}" type="presParOf" srcId="{33B6AA91-CA62-FB42-A0CF-8806B9FA2ECA}" destId="{CE4F8B1C-1824-1547-A1C1-97A2455CBA35}" srcOrd="2" destOrd="0" presId="urn:microsoft.com/office/officeart/2008/layout/LinedList"/>
    <dgm:cxn modelId="{51AC9DD8-579E-AA42-8EA3-2017F25219EC}" type="presParOf" srcId="{33B6AA91-CA62-FB42-A0CF-8806B9FA2ECA}" destId="{BEE70AE0-588C-2844-928D-2B7C54FAC8BA}" srcOrd="3" destOrd="0" presId="urn:microsoft.com/office/officeart/2008/layout/LinedList"/>
    <dgm:cxn modelId="{BCB1D3DB-98BB-A346-AC7C-953012A7793F}" type="presParOf" srcId="{33B6AA91-CA62-FB42-A0CF-8806B9FA2ECA}" destId="{264B5646-6EBF-E54C-8AA4-8A8AD65C5C96}" srcOrd="4" destOrd="0" presId="urn:microsoft.com/office/officeart/2008/layout/LinedList"/>
    <dgm:cxn modelId="{0E8EFA7B-633C-C84B-9E59-E862FF9F1F04}" type="presParOf" srcId="{264B5646-6EBF-E54C-8AA4-8A8AD65C5C96}" destId="{2FB09F61-057E-F845-906A-4590F71250EC}" srcOrd="0" destOrd="0" presId="urn:microsoft.com/office/officeart/2008/layout/LinedList"/>
    <dgm:cxn modelId="{776AF4FC-DDAD-7A41-AB13-3D5BA5AA5DF8}" type="presParOf" srcId="{264B5646-6EBF-E54C-8AA4-8A8AD65C5C96}" destId="{B00B9AC7-7020-294C-A4E3-0D13D08D21EB}" srcOrd="1" destOrd="0" presId="urn:microsoft.com/office/officeart/2008/layout/LinedList"/>
    <dgm:cxn modelId="{2DEE2B9A-E631-9640-B63D-E241920742F5}" type="presParOf" srcId="{264B5646-6EBF-E54C-8AA4-8A8AD65C5C96}" destId="{6D4585BE-BB00-BD4A-BD8C-E6466E02D544}" srcOrd="2" destOrd="0" presId="urn:microsoft.com/office/officeart/2008/layout/LinedList"/>
    <dgm:cxn modelId="{99A73EEA-D2DA-BE4D-A45A-E18326EAF2D9}" type="presParOf" srcId="{33B6AA91-CA62-FB42-A0CF-8806B9FA2ECA}" destId="{D75C89C1-F03C-B946-B8E1-E7BFFF3BE09C}" srcOrd="5" destOrd="0" presId="urn:microsoft.com/office/officeart/2008/layout/LinedList"/>
    <dgm:cxn modelId="{BBFEDC25-F7E8-4745-96B2-2646198F0715}" type="presParOf" srcId="{33B6AA91-CA62-FB42-A0CF-8806B9FA2ECA}" destId="{0D48C22B-3F97-9E45-8690-EEABBEC84DEB}" srcOrd="6" destOrd="0" presId="urn:microsoft.com/office/officeart/2008/layout/LinedList"/>
    <dgm:cxn modelId="{C78469D9-CCB5-BD48-9BF6-5106D661D9DF}" type="presParOf" srcId="{33B6AA91-CA62-FB42-A0CF-8806B9FA2ECA}" destId="{2EB74DD1-34AA-9249-81A9-54E349C2E4AF}" srcOrd="7" destOrd="0" presId="urn:microsoft.com/office/officeart/2008/layout/LinedList"/>
    <dgm:cxn modelId="{86B5B24E-2640-DB4B-99E3-4266D001D25F}" type="presParOf" srcId="{2EB74DD1-34AA-9249-81A9-54E349C2E4AF}" destId="{1812D32A-231A-FF4A-B91C-79DFD44B7A0A}" srcOrd="0" destOrd="0" presId="urn:microsoft.com/office/officeart/2008/layout/LinedList"/>
    <dgm:cxn modelId="{CE406788-AC00-7941-9978-3EC5B088A0F8}" type="presParOf" srcId="{2EB74DD1-34AA-9249-81A9-54E349C2E4AF}" destId="{64898EB0-3DA8-E64E-86D9-DC969D401FBB}" srcOrd="1" destOrd="0" presId="urn:microsoft.com/office/officeart/2008/layout/LinedList"/>
    <dgm:cxn modelId="{6643FB66-E4EE-204A-AEA3-364B7081F447}" type="presParOf" srcId="{2EB74DD1-34AA-9249-81A9-54E349C2E4AF}" destId="{8736C827-87E8-4244-A770-51AC20E5BB18}" srcOrd="2" destOrd="0" presId="urn:microsoft.com/office/officeart/2008/layout/LinedList"/>
    <dgm:cxn modelId="{39BC76BA-A31F-D544-A4DF-49CF98080B44}" type="presParOf" srcId="{33B6AA91-CA62-FB42-A0CF-8806B9FA2ECA}" destId="{FDE93174-4217-9549-AB32-6F6B73437F43}" srcOrd="8" destOrd="0" presId="urn:microsoft.com/office/officeart/2008/layout/LinedList"/>
    <dgm:cxn modelId="{28D0A2DA-57BC-3B45-B25F-50594FF3BE49}" type="presParOf" srcId="{33B6AA91-CA62-FB42-A0CF-8806B9FA2ECA}" destId="{F768D6BD-E94A-884C-B4E7-9B0551197855}" srcOrd="9" destOrd="0" presId="urn:microsoft.com/office/officeart/2008/layout/LinedList"/>
    <dgm:cxn modelId="{F53097D1-C751-5D4E-9B84-23F6AEAE56EE}" type="presParOf" srcId="{7F514520-DF85-8C48-BB7A-C1703902E41F}" destId="{A9A0A61E-6F5B-674C-88F8-8AD261D5A365}" srcOrd="4" destOrd="0" presId="urn:microsoft.com/office/officeart/2008/layout/LinedList"/>
    <dgm:cxn modelId="{0AAC3054-B792-0342-BE62-3787E4B7D1B6}" type="presParOf" srcId="{7F514520-DF85-8C48-BB7A-C1703902E41F}" destId="{51CA8D1B-F7EA-5B4E-8262-F8C5AF9A34A1}" srcOrd="5" destOrd="0" presId="urn:microsoft.com/office/officeart/2008/layout/LinedList"/>
    <dgm:cxn modelId="{46A0DCDE-516F-2E40-B200-C80B3BD20FD1}" type="presParOf" srcId="{51CA8D1B-F7EA-5B4E-8262-F8C5AF9A34A1}" destId="{C78803B5-380F-E54F-AA02-700115A32B47}" srcOrd="0" destOrd="0" presId="urn:microsoft.com/office/officeart/2008/layout/LinedList"/>
    <dgm:cxn modelId="{7EE0A38E-15BC-3E4B-9FD2-FA77506FE01C}" type="presParOf" srcId="{51CA8D1B-F7EA-5B4E-8262-F8C5AF9A34A1}" destId="{ED5F6AD7-5FB8-114A-9C07-0C810530FA26}" srcOrd="1" destOrd="0" presId="urn:microsoft.com/office/officeart/2008/layout/LinedList"/>
    <dgm:cxn modelId="{B03EDDB3-54E8-FD42-A330-5F2A62F73908}" type="presParOf" srcId="{ED5F6AD7-5FB8-114A-9C07-0C810530FA26}" destId="{0AA018C1-D35B-2745-8CE8-9ED39EB87F6A}" srcOrd="0" destOrd="0" presId="urn:microsoft.com/office/officeart/2008/layout/LinedList"/>
    <dgm:cxn modelId="{3201275D-7789-A14C-981C-97B5C1D648F9}" type="presParOf" srcId="{ED5F6AD7-5FB8-114A-9C07-0C810530FA26}" destId="{7E2F48EE-08E9-1F4E-8DEB-516800E7D160}" srcOrd="1" destOrd="0" presId="urn:microsoft.com/office/officeart/2008/layout/LinedList"/>
    <dgm:cxn modelId="{4072DCB7-6008-EF41-AD2F-5B8D967796E3}" type="presParOf" srcId="{7E2F48EE-08E9-1F4E-8DEB-516800E7D160}" destId="{969C11BB-1777-6E4F-8FBD-E9B1796C652B}" srcOrd="0" destOrd="0" presId="urn:microsoft.com/office/officeart/2008/layout/LinedList"/>
    <dgm:cxn modelId="{1285172C-E2B0-5448-B8CB-99EBD4A47E90}" type="presParOf" srcId="{7E2F48EE-08E9-1F4E-8DEB-516800E7D160}" destId="{2272C58C-2DA0-3741-82CA-0E6D301498D7}" srcOrd="1" destOrd="0" presId="urn:microsoft.com/office/officeart/2008/layout/LinedList"/>
    <dgm:cxn modelId="{8DA316F3-7BB8-DF4D-AD02-C1550E102A47}" type="presParOf" srcId="{7E2F48EE-08E9-1F4E-8DEB-516800E7D160}" destId="{2F3D2528-5F94-CF4C-9E7C-229847EF2908}" srcOrd="2" destOrd="0" presId="urn:microsoft.com/office/officeart/2008/layout/LinedList"/>
    <dgm:cxn modelId="{FEDF7749-6726-2A48-90BD-F9C0B8AEDA49}" type="presParOf" srcId="{ED5F6AD7-5FB8-114A-9C07-0C810530FA26}" destId="{C3500833-6097-3C4A-B921-8080ED386CDC}" srcOrd="2" destOrd="0" presId="urn:microsoft.com/office/officeart/2008/layout/LinedList"/>
    <dgm:cxn modelId="{448D82C2-ED45-E54E-9E30-1487817B2CCE}" type="presParOf" srcId="{ED5F6AD7-5FB8-114A-9C07-0C810530FA26}" destId="{A484357D-FE01-2243-A6CF-1537D162E95B}" srcOrd="3" destOrd="0" presId="urn:microsoft.com/office/officeart/2008/layout/LinedList"/>
    <dgm:cxn modelId="{81FA08BE-D0AF-314C-A75C-34B14FAF727E}" type="presParOf" srcId="{ED5F6AD7-5FB8-114A-9C07-0C810530FA26}" destId="{DC706409-D9D6-8F4E-B03C-34C12FCD3D26}" srcOrd="4" destOrd="0" presId="urn:microsoft.com/office/officeart/2008/layout/LinedList"/>
    <dgm:cxn modelId="{29AFA72A-B128-814B-A908-AA1B9D2ED27E}" type="presParOf" srcId="{DC706409-D9D6-8F4E-B03C-34C12FCD3D26}" destId="{062EBBF8-9895-C846-8693-F1EC269C3E0F}" srcOrd="0" destOrd="0" presId="urn:microsoft.com/office/officeart/2008/layout/LinedList"/>
    <dgm:cxn modelId="{4A6F5ADC-95A0-1B47-A7D2-5EC5FE661B79}" type="presParOf" srcId="{DC706409-D9D6-8F4E-B03C-34C12FCD3D26}" destId="{164765A5-A8C8-244C-8919-3014FF31FCBA}" srcOrd="1" destOrd="0" presId="urn:microsoft.com/office/officeart/2008/layout/LinedList"/>
    <dgm:cxn modelId="{79EF620C-EA04-884A-A982-BFE67750E730}" type="presParOf" srcId="{DC706409-D9D6-8F4E-B03C-34C12FCD3D26}" destId="{08F2193D-BEBE-1E48-882F-F916F45B1822}" srcOrd="2" destOrd="0" presId="urn:microsoft.com/office/officeart/2008/layout/LinedList"/>
    <dgm:cxn modelId="{713610DC-BE99-C248-9014-DE36B2826E3F}" type="presParOf" srcId="{ED5F6AD7-5FB8-114A-9C07-0C810530FA26}" destId="{29E5DBF6-8678-E749-8427-821EB86EF323}" srcOrd="5" destOrd="0" presId="urn:microsoft.com/office/officeart/2008/layout/LinedList"/>
    <dgm:cxn modelId="{B8C75C77-EA05-8E44-9C72-4365E39808E8}" type="presParOf" srcId="{ED5F6AD7-5FB8-114A-9C07-0C810530FA26}" destId="{7FAAE535-509A-8340-85AE-B3F7245CE1DA}" srcOrd="6" destOrd="0" presId="urn:microsoft.com/office/officeart/2008/layout/LinedList"/>
    <dgm:cxn modelId="{1D8B447F-C987-9D4E-B3C4-8CC5D4AC61E8}" type="presParOf" srcId="{ED5F6AD7-5FB8-114A-9C07-0C810530FA26}" destId="{9843BAF9-123F-944F-BE9B-78E23A2EFB33}" srcOrd="7" destOrd="0" presId="urn:microsoft.com/office/officeart/2008/layout/LinedList"/>
    <dgm:cxn modelId="{ACFDACF9-BD96-0D49-BC2B-8CF3F23EFEB6}" type="presParOf" srcId="{9843BAF9-123F-944F-BE9B-78E23A2EFB33}" destId="{F2723425-94D0-8E49-9314-FC1AB34F9B41}" srcOrd="0" destOrd="0" presId="urn:microsoft.com/office/officeart/2008/layout/LinedList"/>
    <dgm:cxn modelId="{BC1EBFEE-B156-D443-A5A8-5FE7DA3BC4E8}" type="presParOf" srcId="{9843BAF9-123F-944F-BE9B-78E23A2EFB33}" destId="{61DDEC74-D83C-0A4B-B6CF-AB4206C51E5B}" srcOrd="1" destOrd="0" presId="urn:microsoft.com/office/officeart/2008/layout/LinedList"/>
    <dgm:cxn modelId="{73932F2A-922F-914B-B623-2BB40D82C34E}" type="presParOf" srcId="{9843BAF9-123F-944F-BE9B-78E23A2EFB33}" destId="{FC68A6E3-745A-7841-8516-DDEAF66A391C}" srcOrd="2" destOrd="0" presId="urn:microsoft.com/office/officeart/2008/layout/LinedList"/>
    <dgm:cxn modelId="{3D24AC37-A67A-9848-81EC-CE90D7F0C382}" type="presParOf" srcId="{ED5F6AD7-5FB8-114A-9C07-0C810530FA26}" destId="{8B0BFACC-2643-DA45-81EC-548226F9A345}" srcOrd="8" destOrd="0" presId="urn:microsoft.com/office/officeart/2008/layout/LinedList"/>
    <dgm:cxn modelId="{F6B2907D-58E3-5C44-9936-03BC04AB68F0}" type="presParOf" srcId="{ED5F6AD7-5FB8-114A-9C07-0C810530FA26}" destId="{B3AEE15B-A6F6-2948-B992-29D6C267930C}" srcOrd="9" destOrd="0" presId="urn:microsoft.com/office/officeart/2008/layout/LinedList"/>
    <dgm:cxn modelId="{FCF2C5F6-7701-B14B-9E2E-C555302B93F3}" type="presParOf" srcId="{7F514520-DF85-8C48-BB7A-C1703902E41F}" destId="{2B61DF94-5283-5847-B650-AF87B5C09201}" srcOrd="6" destOrd="0" presId="urn:microsoft.com/office/officeart/2008/layout/LinedList"/>
    <dgm:cxn modelId="{A579257B-62C5-E441-8425-52A7CE619724}" type="presParOf" srcId="{7F514520-DF85-8C48-BB7A-C1703902E41F}" destId="{D1D8397C-D415-FB48-903D-8CD39D682A01}" srcOrd="7" destOrd="0" presId="urn:microsoft.com/office/officeart/2008/layout/LinedList"/>
    <dgm:cxn modelId="{62DBCE42-F289-394D-935F-5AD3D4C3E764}" type="presParOf" srcId="{D1D8397C-D415-FB48-903D-8CD39D682A01}" destId="{AB8EF0C8-4629-C848-9522-E272F1C80F6C}" srcOrd="0" destOrd="0" presId="urn:microsoft.com/office/officeart/2008/layout/LinedList"/>
    <dgm:cxn modelId="{F8972244-3EF8-D34C-945A-92139A808C1C}" type="presParOf" srcId="{D1D8397C-D415-FB48-903D-8CD39D682A01}" destId="{38510BC2-8CE8-6148-B0D7-F6DE224B8135}" srcOrd="1" destOrd="0" presId="urn:microsoft.com/office/officeart/2008/layout/LinedList"/>
    <dgm:cxn modelId="{FFAE26F7-FE72-B543-935F-BF4638688A3A}" type="presParOf" srcId="{38510BC2-8CE8-6148-B0D7-F6DE224B8135}" destId="{4987ECBB-0127-F745-8F33-4159CF843BF3}" srcOrd="0" destOrd="0" presId="urn:microsoft.com/office/officeart/2008/layout/LinedList"/>
    <dgm:cxn modelId="{4ED4E369-58D5-984D-9466-1C012B94B318}" type="presParOf" srcId="{38510BC2-8CE8-6148-B0D7-F6DE224B8135}" destId="{A9EF73F0-0179-B049-81B7-FF0325419DBB}" srcOrd="1" destOrd="0" presId="urn:microsoft.com/office/officeart/2008/layout/LinedList"/>
    <dgm:cxn modelId="{405F3540-132B-1441-91BA-EC06C986E000}" type="presParOf" srcId="{A9EF73F0-0179-B049-81B7-FF0325419DBB}" destId="{E473325A-2E01-4248-8855-07D1189C65FA}" srcOrd="0" destOrd="0" presId="urn:microsoft.com/office/officeart/2008/layout/LinedList"/>
    <dgm:cxn modelId="{794A7F7C-20EB-1749-B734-8CB54924D55C}" type="presParOf" srcId="{A9EF73F0-0179-B049-81B7-FF0325419DBB}" destId="{AFB70852-857B-AD44-821F-9E1B4CF661B8}" srcOrd="1" destOrd="0" presId="urn:microsoft.com/office/officeart/2008/layout/LinedList"/>
    <dgm:cxn modelId="{602FFB9E-15FF-374E-B993-253205E58A9D}" type="presParOf" srcId="{A9EF73F0-0179-B049-81B7-FF0325419DBB}" destId="{E49345F6-66C0-E941-90A6-A759FFCA0919}" srcOrd="2" destOrd="0" presId="urn:microsoft.com/office/officeart/2008/layout/LinedList"/>
    <dgm:cxn modelId="{613441A9-ABD0-7944-A3EB-3BB8609F4F36}" type="presParOf" srcId="{38510BC2-8CE8-6148-B0D7-F6DE224B8135}" destId="{EF23A876-0748-A241-B609-6FD72BB754E8}" srcOrd="2" destOrd="0" presId="urn:microsoft.com/office/officeart/2008/layout/LinedList"/>
    <dgm:cxn modelId="{C1CA487D-1533-E841-8F97-D3F3ACAED458}" type="presParOf" srcId="{38510BC2-8CE8-6148-B0D7-F6DE224B8135}" destId="{6E4691FF-59E9-DF4E-B726-60AB0FFEFC79}" srcOrd="3"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083EC2-8230-9041-8E07-E1C270F7A78C}">
      <dsp:nvSpPr>
        <dsp:cNvPr id="0" name=""/>
        <dsp:cNvSpPr/>
      </dsp:nvSpPr>
      <dsp:spPr>
        <a:xfrm>
          <a:off x="0" y="263608"/>
          <a:ext cx="8222951" cy="428399"/>
        </a:xfrm>
        <a:prstGeom prst="rect">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2BFE1A2-D5CB-2A41-962C-74DEA018A034}">
      <dsp:nvSpPr>
        <dsp:cNvPr id="0" name=""/>
        <dsp:cNvSpPr/>
      </dsp:nvSpPr>
      <dsp:spPr>
        <a:xfrm>
          <a:off x="411147" y="12688"/>
          <a:ext cx="5756065" cy="501840"/>
        </a:xfrm>
        <a:prstGeom prst="roundRect">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566" tIns="0" rIns="217566" bIns="0" numCol="1" spcCol="1270" anchor="ctr" anchorCtr="0">
          <a:noAutofit/>
        </a:bodyPr>
        <a:lstStyle/>
        <a:p>
          <a:pPr marL="0" lvl="0" indent="0" algn="l" defTabSz="755650">
            <a:lnSpc>
              <a:spcPct val="100000"/>
            </a:lnSpc>
            <a:spcBef>
              <a:spcPct val="0"/>
            </a:spcBef>
            <a:spcAft>
              <a:spcPct val="35000"/>
            </a:spcAft>
            <a:buNone/>
          </a:pPr>
          <a:r>
            <a:rPr lang="en-US" sz="1700" kern="1200" dirty="0"/>
            <a:t>Introduction </a:t>
          </a:r>
        </a:p>
      </dsp:txBody>
      <dsp:txXfrm>
        <a:off x="435645" y="37186"/>
        <a:ext cx="5707069" cy="452844"/>
      </dsp:txXfrm>
    </dsp:sp>
    <dsp:sp modelId="{1569C3E7-1D2A-5A4D-A328-5C6CDE2DF337}">
      <dsp:nvSpPr>
        <dsp:cNvPr id="0" name=""/>
        <dsp:cNvSpPr/>
      </dsp:nvSpPr>
      <dsp:spPr>
        <a:xfrm>
          <a:off x="0" y="1034728"/>
          <a:ext cx="8222951" cy="428399"/>
        </a:xfrm>
        <a:prstGeom prst="rect">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10B91A9-5D8E-724D-9260-B874864259A4}">
      <dsp:nvSpPr>
        <dsp:cNvPr id="0" name=""/>
        <dsp:cNvSpPr/>
      </dsp:nvSpPr>
      <dsp:spPr>
        <a:xfrm>
          <a:off x="411147" y="783808"/>
          <a:ext cx="5756065" cy="501840"/>
        </a:xfrm>
        <a:prstGeom prst="roundRect">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566" tIns="0" rIns="217566" bIns="0" numCol="1" spcCol="1270" anchor="ctr" anchorCtr="0">
          <a:noAutofit/>
        </a:bodyPr>
        <a:lstStyle/>
        <a:p>
          <a:pPr marL="0" lvl="0" indent="0" algn="l" defTabSz="755650">
            <a:lnSpc>
              <a:spcPct val="90000"/>
            </a:lnSpc>
            <a:spcBef>
              <a:spcPct val="0"/>
            </a:spcBef>
            <a:spcAft>
              <a:spcPct val="35000"/>
            </a:spcAft>
            <a:buNone/>
          </a:pPr>
          <a:r>
            <a:rPr lang="en-US" sz="1700" kern="1200" dirty="0"/>
            <a:t>Research Questions &amp; Contribution	</a:t>
          </a:r>
        </a:p>
      </dsp:txBody>
      <dsp:txXfrm>
        <a:off x="435645" y="808306"/>
        <a:ext cx="5707069" cy="452844"/>
      </dsp:txXfrm>
    </dsp:sp>
    <dsp:sp modelId="{398DE0BF-6EB0-9C43-B962-879C243487C8}">
      <dsp:nvSpPr>
        <dsp:cNvPr id="0" name=""/>
        <dsp:cNvSpPr/>
      </dsp:nvSpPr>
      <dsp:spPr>
        <a:xfrm>
          <a:off x="0" y="1805848"/>
          <a:ext cx="8222951" cy="428399"/>
        </a:xfrm>
        <a:prstGeom prst="rect">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E8B3B06-72BB-0B47-8D33-67359B46D7C7}">
      <dsp:nvSpPr>
        <dsp:cNvPr id="0" name=""/>
        <dsp:cNvSpPr/>
      </dsp:nvSpPr>
      <dsp:spPr>
        <a:xfrm>
          <a:off x="411147" y="1554928"/>
          <a:ext cx="5756065" cy="501840"/>
        </a:xfrm>
        <a:prstGeom prst="roundRect">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566" tIns="0" rIns="217566" bIns="0" numCol="1" spcCol="1270" anchor="ctr" anchorCtr="0">
          <a:noAutofit/>
        </a:bodyPr>
        <a:lstStyle/>
        <a:p>
          <a:pPr marL="0" lvl="0" indent="0" algn="l" defTabSz="755650">
            <a:lnSpc>
              <a:spcPct val="100000"/>
            </a:lnSpc>
            <a:spcBef>
              <a:spcPct val="0"/>
            </a:spcBef>
            <a:spcAft>
              <a:spcPct val="35000"/>
            </a:spcAft>
            <a:buNone/>
          </a:pPr>
          <a:r>
            <a:rPr lang="en-US" sz="1700" kern="1200" dirty="0"/>
            <a:t>Key literature related to the project </a:t>
          </a:r>
        </a:p>
      </dsp:txBody>
      <dsp:txXfrm>
        <a:off x="435645" y="1579426"/>
        <a:ext cx="5707069" cy="452844"/>
      </dsp:txXfrm>
    </dsp:sp>
    <dsp:sp modelId="{7D08AC72-FB99-E74E-99BC-F0D62D41BA7D}">
      <dsp:nvSpPr>
        <dsp:cNvPr id="0" name=""/>
        <dsp:cNvSpPr/>
      </dsp:nvSpPr>
      <dsp:spPr>
        <a:xfrm>
          <a:off x="0" y="2576968"/>
          <a:ext cx="8222951" cy="428399"/>
        </a:xfrm>
        <a:prstGeom prst="rect">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9901796-2657-624B-9DF2-456A80F7DE92}">
      <dsp:nvSpPr>
        <dsp:cNvPr id="0" name=""/>
        <dsp:cNvSpPr/>
      </dsp:nvSpPr>
      <dsp:spPr>
        <a:xfrm>
          <a:off x="411147" y="2326048"/>
          <a:ext cx="5756065" cy="501840"/>
        </a:xfrm>
        <a:prstGeom prst="roundRect">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566" tIns="0" rIns="217566" bIns="0" numCol="1" spcCol="1270" anchor="ctr" anchorCtr="0">
          <a:noAutofit/>
        </a:bodyPr>
        <a:lstStyle/>
        <a:p>
          <a:pPr marL="0" lvl="0" indent="0" algn="l" defTabSz="755650">
            <a:lnSpc>
              <a:spcPct val="90000"/>
            </a:lnSpc>
            <a:spcBef>
              <a:spcPct val="0"/>
            </a:spcBef>
            <a:spcAft>
              <a:spcPct val="35000"/>
            </a:spcAft>
            <a:buNone/>
          </a:pPr>
          <a:r>
            <a:rPr lang="en-US" sz="1700" kern="1200" dirty="0"/>
            <a:t>Aims and Objectives </a:t>
          </a:r>
        </a:p>
      </dsp:txBody>
      <dsp:txXfrm>
        <a:off x="435645" y="2350546"/>
        <a:ext cx="5707069" cy="452844"/>
      </dsp:txXfrm>
    </dsp:sp>
    <dsp:sp modelId="{7E9E1144-696B-E243-8996-7B7EE0F78CC5}">
      <dsp:nvSpPr>
        <dsp:cNvPr id="0" name=""/>
        <dsp:cNvSpPr/>
      </dsp:nvSpPr>
      <dsp:spPr>
        <a:xfrm>
          <a:off x="0" y="3348088"/>
          <a:ext cx="8222951" cy="428399"/>
        </a:xfrm>
        <a:prstGeom prst="rect">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E120EAD-1FE7-2344-B6E1-7BAC56501A98}">
      <dsp:nvSpPr>
        <dsp:cNvPr id="0" name=""/>
        <dsp:cNvSpPr/>
      </dsp:nvSpPr>
      <dsp:spPr>
        <a:xfrm>
          <a:off x="411147" y="3097168"/>
          <a:ext cx="5756065" cy="501840"/>
        </a:xfrm>
        <a:prstGeom prst="roundRect">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566" tIns="0" rIns="217566" bIns="0" numCol="1" spcCol="1270" anchor="ctr" anchorCtr="0">
          <a:noAutofit/>
        </a:bodyPr>
        <a:lstStyle/>
        <a:p>
          <a:pPr marL="0" lvl="0" indent="0" algn="l" defTabSz="755650">
            <a:lnSpc>
              <a:spcPct val="100000"/>
            </a:lnSpc>
            <a:spcBef>
              <a:spcPct val="0"/>
            </a:spcBef>
            <a:spcAft>
              <a:spcPct val="35000"/>
            </a:spcAft>
            <a:buNone/>
          </a:pPr>
          <a:r>
            <a:rPr lang="en-US" sz="1700" kern="1200" dirty="0"/>
            <a:t>Development strategy</a:t>
          </a:r>
        </a:p>
      </dsp:txBody>
      <dsp:txXfrm>
        <a:off x="435645" y="3121666"/>
        <a:ext cx="5707069" cy="452844"/>
      </dsp:txXfrm>
    </dsp:sp>
    <dsp:sp modelId="{80FBA6E1-06A5-ED4A-973B-701F5DFCE5F3}">
      <dsp:nvSpPr>
        <dsp:cNvPr id="0" name=""/>
        <dsp:cNvSpPr/>
      </dsp:nvSpPr>
      <dsp:spPr>
        <a:xfrm>
          <a:off x="0" y="4119208"/>
          <a:ext cx="8222951" cy="428399"/>
        </a:xfrm>
        <a:prstGeom prst="rect">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72F2B00-5E1C-EB4F-BEB2-114B5E64F5F0}">
      <dsp:nvSpPr>
        <dsp:cNvPr id="0" name=""/>
        <dsp:cNvSpPr/>
      </dsp:nvSpPr>
      <dsp:spPr>
        <a:xfrm>
          <a:off x="411147" y="3868288"/>
          <a:ext cx="5756065" cy="501840"/>
        </a:xfrm>
        <a:prstGeom prst="roundRect">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566" tIns="0" rIns="217566" bIns="0" numCol="1" spcCol="1270" anchor="ctr" anchorCtr="0">
          <a:noAutofit/>
        </a:bodyPr>
        <a:lstStyle/>
        <a:p>
          <a:pPr marL="0" lvl="0" indent="0" algn="l" defTabSz="755650">
            <a:lnSpc>
              <a:spcPct val="90000"/>
            </a:lnSpc>
            <a:spcBef>
              <a:spcPct val="0"/>
            </a:spcBef>
            <a:spcAft>
              <a:spcPct val="35000"/>
            </a:spcAft>
            <a:buNone/>
          </a:pPr>
          <a:r>
            <a:rPr lang="en-US" sz="1700" kern="1200" dirty="0"/>
            <a:t>Ethical considerations and risk assessment</a:t>
          </a:r>
        </a:p>
      </dsp:txBody>
      <dsp:txXfrm>
        <a:off x="435645" y="3892786"/>
        <a:ext cx="5707069" cy="452844"/>
      </dsp:txXfrm>
    </dsp:sp>
    <dsp:sp modelId="{D1EFB214-1DE8-0E4D-82DB-E07CEACD8853}">
      <dsp:nvSpPr>
        <dsp:cNvPr id="0" name=""/>
        <dsp:cNvSpPr/>
      </dsp:nvSpPr>
      <dsp:spPr>
        <a:xfrm>
          <a:off x="0" y="4890328"/>
          <a:ext cx="8222951" cy="428399"/>
        </a:xfrm>
        <a:prstGeom prst="rect">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B9A31B0-458B-F946-9F88-6F1F400930C7}">
      <dsp:nvSpPr>
        <dsp:cNvPr id="0" name=""/>
        <dsp:cNvSpPr/>
      </dsp:nvSpPr>
      <dsp:spPr>
        <a:xfrm>
          <a:off x="411147" y="4639408"/>
          <a:ext cx="5756065" cy="501840"/>
        </a:xfrm>
        <a:prstGeom prst="roundRect">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566" tIns="0" rIns="217566" bIns="0" numCol="1" spcCol="1270" anchor="ctr" anchorCtr="0">
          <a:noAutofit/>
        </a:bodyPr>
        <a:lstStyle/>
        <a:p>
          <a:pPr marL="0" lvl="0" indent="0" algn="l" defTabSz="755650">
            <a:lnSpc>
              <a:spcPct val="90000"/>
            </a:lnSpc>
            <a:spcBef>
              <a:spcPct val="0"/>
            </a:spcBef>
            <a:spcAft>
              <a:spcPct val="35000"/>
            </a:spcAft>
            <a:buNone/>
          </a:pPr>
          <a:r>
            <a:rPr lang="en-US" sz="1700" kern="1200" dirty="0"/>
            <a:t>Project Timeline</a:t>
          </a:r>
        </a:p>
      </dsp:txBody>
      <dsp:txXfrm>
        <a:off x="435645" y="4663906"/>
        <a:ext cx="5707069" cy="4528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1D080B-FF3E-114B-834D-2BDA9CAE1217}">
      <dsp:nvSpPr>
        <dsp:cNvPr id="0" name=""/>
        <dsp:cNvSpPr/>
      </dsp:nvSpPr>
      <dsp:spPr>
        <a:xfrm>
          <a:off x="1339" y="732507"/>
          <a:ext cx="1539478" cy="769739"/>
        </a:xfrm>
        <a:prstGeom prst="roundRect">
          <a:avLst>
            <a:gd name="adj" fmla="val 10000"/>
          </a:avLst>
        </a:prstGeom>
        <a:solidFill>
          <a:schemeClr val="accent2">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Data Discovery process</a:t>
          </a:r>
        </a:p>
      </dsp:txBody>
      <dsp:txXfrm>
        <a:off x="23884" y="755052"/>
        <a:ext cx="1494388" cy="724649"/>
      </dsp:txXfrm>
    </dsp:sp>
    <dsp:sp modelId="{36112EDE-6E54-D446-A179-8541997FD287}">
      <dsp:nvSpPr>
        <dsp:cNvPr id="0" name=""/>
        <dsp:cNvSpPr/>
      </dsp:nvSpPr>
      <dsp:spPr>
        <a:xfrm>
          <a:off x="155287" y="1502246"/>
          <a:ext cx="153947" cy="577304"/>
        </a:xfrm>
        <a:custGeom>
          <a:avLst/>
          <a:gdLst/>
          <a:ahLst/>
          <a:cxnLst/>
          <a:rect l="0" t="0" r="0" b="0"/>
          <a:pathLst>
            <a:path>
              <a:moveTo>
                <a:pt x="0" y="0"/>
              </a:moveTo>
              <a:lnTo>
                <a:pt x="0" y="577304"/>
              </a:lnTo>
              <a:lnTo>
                <a:pt x="153947" y="577304"/>
              </a:lnTo>
            </a:path>
          </a:pathLst>
        </a:cu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3BA35BC-A21A-694F-B856-2A121ADD43B3}">
      <dsp:nvSpPr>
        <dsp:cNvPr id="0" name=""/>
        <dsp:cNvSpPr/>
      </dsp:nvSpPr>
      <dsp:spPr>
        <a:xfrm>
          <a:off x="309235" y="1694681"/>
          <a:ext cx="1231582" cy="769739"/>
        </a:xfrm>
        <a:prstGeom prst="roundRect">
          <a:avLst>
            <a:gd name="adj" fmla="val 10000"/>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Data discovery</a:t>
          </a:r>
        </a:p>
      </dsp:txBody>
      <dsp:txXfrm>
        <a:off x="331780" y="1717226"/>
        <a:ext cx="1186492" cy="724649"/>
      </dsp:txXfrm>
    </dsp:sp>
    <dsp:sp modelId="{917D61F9-09BA-3547-88DB-F9E3A1901C49}">
      <dsp:nvSpPr>
        <dsp:cNvPr id="0" name=""/>
        <dsp:cNvSpPr/>
      </dsp:nvSpPr>
      <dsp:spPr>
        <a:xfrm>
          <a:off x="155287" y="1502246"/>
          <a:ext cx="153947" cy="1539478"/>
        </a:xfrm>
        <a:custGeom>
          <a:avLst/>
          <a:gdLst/>
          <a:ahLst/>
          <a:cxnLst/>
          <a:rect l="0" t="0" r="0" b="0"/>
          <a:pathLst>
            <a:path>
              <a:moveTo>
                <a:pt x="0" y="0"/>
              </a:moveTo>
              <a:lnTo>
                <a:pt x="0" y="1539478"/>
              </a:lnTo>
              <a:lnTo>
                <a:pt x="153947" y="1539478"/>
              </a:lnTo>
            </a:path>
          </a:pathLst>
        </a:cu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378EA52-AF9B-4147-9C3D-3BF9221DDD4B}">
      <dsp:nvSpPr>
        <dsp:cNvPr id="0" name=""/>
        <dsp:cNvSpPr/>
      </dsp:nvSpPr>
      <dsp:spPr>
        <a:xfrm>
          <a:off x="309235" y="2656854"/>
          <a:ext cx="1231582" cy="769739"/>
        </a:xfrm>
        <a:prstGeom prst="roundRect">
          <a:avLst>
            <a:gd name="adj" fmla="val 10000"/>
          </a:avLst>
        </a:prstGeom>
        <a:solidFill>
          <a:schemeClr val="lt1">
            <a:alpha val="90000"/>
            <a:hueOff val="0"/>
            <a:satOff val="0"/>
            <a:lumOff val="0"/>
            <a:alphaOff val="0"/>
          </a:schemeClr>
        </a:solidFill>
        <a:ln w="1079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Data life cycle definition </a:t>
          </a:r>
        </a:p>
      </dsp:txBody>
      <dsp:txXfrm>
        <a:off x="331780" y="2679399"/>
        <a:ext cx="1186492" cy="724649"/>
      </dsp:txXfrm>
    </dsp:sp>
    <dsp:sp modelId="{C3A6751F-6BB2-274A-9F75-4C2E2370A8C2}">
      <dsp:nvSpPr>
        <dsp:cNvPr id="0" name=""/>
        <dsp:cNvSpPr/>
      </dsp:nvSpPr>
      <dsp:spPr>
        <a:xfrm>
          <a:off x="155287" y="1502246"/>
          <a:ext cx="153947" cy="2501651"/>
        </a:xfrm>
        <a:custGeom>
          <a:avLst/>
          <a:gdLst/>
          <a:ahLst/>
          <a:cxnLst/>
          <a:rect l="0" t="0" r="0" b="0"/>
          <a:pathLst>
            <a:path>
              <a:moveTo>
                <a:pt x="0" y="0"/>
              </a:moveTo>
              <a:lnTo>
                <a:pt x="0" y="2501651"/>
              </a:lnTo>
              <a:lnTo>
                <a:pt x="153947" y="2501651"/>
              </a:lnTo>
            </a:path>
          </a:pathLst>
        </a:cu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6F205C5-D74E-B445-BE35-0C38D93C232A}">
      <dsp:nvSpPr>
        <dsp:cNvPr id="0" name=""/>
        <dsp:cNvSpPr/>
      </dsp:nvSpPr>
      <dsp:spPr>
        <a:xfrm>
          <a:off x="309235" y="3619028"/>
          <a:ext cx="1231582" cy="769739"/>
        </a:xfrm>
        <a:prstGeom prst="roundRect">
          <a:avLst>
            <a:gd name="adj" fmla="val 10000"/>
          </a:avLst>
        </a:prstGeom>
        <a:solidFill>
          <a:schemeClr val="lt1">
            <a:alpha val="90000"/>
            <a:hueOff val="0"/>
            <a:satOff val="0"/>
            <a:lumOff val="0"/>
            <a:alphaOff val="0"/>
          </a:schemeClr>
        </a:solidFill>
        <a:ln w="1079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Information Protection </a:t>
          </a:r>
        </a:p>
      </dsp:txBody>
      <dsp:txXfrm>
        <a:off x="331780" y="3641573"/>
        <a:ext cx="1186492" cy="724649"/>
      </dsp:txXfrm>
    </dsp:sp>
    <dsp:sp modelId="{8ABC2B6D-6037-0348-9E02-9EA808F682E2}">
      <dsp:nvSpPr>
        <dsp:cNvPr id="0" name=""/>
        <dsp:cNvSpPr/>
      </dsp:nvSpPr>
      <dsp:spPr>
        <a:xfrm>
          <a:off x="1925687" y="732507"/>
          <a:ext cx="1539478" cy="769739"/>
        </a:xfrm>
        <a:prstGeom prst="roundRect">
          <a:avLst>
            <a:gd name="adj" fmla="val 10000"/>
          </a:avLst>
        </a:prstGeom>
        <a:solidFill>
          <a:schemeClr val="accent3">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Policy</a:t>
          </a:r>
        </a:p>
      </dsp:txBody>
      <dsp:txXfrm>
        <a:off x="1948232" y="755052"/>
        <a:ext cx="1494388" cy="724649"/>
      </dsp:txXfrm>
    </dsp:sp>
    <dsp:sp modelId="{1F48E028-4A5A-1647-A70E-C265653C4204}">
      <dsp:nvSpPr>
        <dsp:cNvPr id="0" name=""/>
        <dsp:cNvSpPr/>
      </dsp:nvSpPr>
      <dsp:spPr>
        <a:xfrm>
          <a:off x="2079634" y="1502246"/>
          <a:ext cx="153947" cy="577304"/>
        </a:xfrm>
        <a:custGeom>
          <a:avLst/>
          <a:gdLst/>
          <a:ahLst/>
          <a:cxnLst/>
          <a:rect l="0" t="0" r="0" b="0"/>
          <a:pathLst>
            <a:path>
              <a:moveTo>
                <a:pt x="0" y="0"/>
              </a:moveTo>
              <a:lnTo>
                <a:pt x="0" y="577304"/>
              </a:lnTo>
              <a:lnTo>
                <a:pt x="153947" y="577304"/>
              </a:lnTo>
            </a:path>
          </a:pathLst>
        </a:cu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057A9D3-1A35-2D44-BC99-90B5EBE86309}">
      <dsp:nvSpPr>
        <dsp:cNvPr id="0" name=""/>
        <dsp:cNvSpPr/>
      </dsp:nvSpPr>
      <dsp:spPr>
        <a:xfrm>
          <a:off x="2233582" y="1694681"/>
          <a:ext cx="1231582" cy="769739"/>
        </a:xfrm>
        <a:prstGeom prst="roundRect">
          <a:avLst>
            <a:gd name="adj" fmla="val 10000"/>
          </a:avLst>
        </a:prstGeom>
        <a:solidFill>
          <a:schemeClr val="lt1">
            <a:alpha val="90000"/>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define policies based on business needs</a:t>
          </a:r>
        </a:p>
      </dsp:txBody>
      <dsp:txXfrm>
        <a:off x="2256127" y="1717226"/>
        <a:ext cx="1186492" cy="724649"/>
      </dsp:txXfrm>
    </dsp:sp>
    <dsp:sp modelId="{722723DC-D0C5-EE46-817F-72977C98859C}">
      <dsp:nvSpPr>
        <dsp:cNvPr id="0" name=""/>
        <dsp:cNvSpPr/>
      </dsp:nvSpPr>
      <dsp:spPr>
        <a:xfrm>
          <a:off x="2079634" y="1502246"/>
          <a:ext cx="153947" cy="1539478"/>
        </a:xfrm>
        <a:custGeom>
          <a:avLst/>
          <a:gdLst/>
          <a:ahLst/>
          <a:cxnLst/>
          <a:rect l="0" t="0" r="0" b="0"/>
          <a:pathLst>
            <a:path>
              <a:moveTo>
                <a:pt x="0" y="0"/>
              </a:moveTo>
              <a:lnTo>
                <a:pt x="0" y="1539478"/>
              </a:lnTo>
              <a:lnTo>
                <a:pt x="153947" y="1539478"/>
              </a:lnTo>
            </a:path>
          </a:pathLst>
        </a:cu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6941FB-C029-E749-A615-F8F6918F34A5}">
      <dsp:nvSpPr>
        <dsp:cNvPr id="0" name=""/>
        <dsp:cNvSpPr/>
      </dsp:nvSpPr>
      <dsp:spPr>
        <a:xfrm>
          <a:off x="2233582" y="2656854"/>
          <a:ext cx="1231582" cy="769739"/>
        </a:xfrm>
        <a:prstGeom prst="roundRect">
          <a:avLst>
            <a:gd name="adj" fmla="val 10000"/>
          </a:avLst>
        </a:prstGeom>
        <a:solidFill>
          <a:schemeClr val="lt1">
            <a:alpha val="90000"/>
            <a:hueOff val="0"/>
            <a:satOff val="0"/>
            <a:lumOff val="0"/>
            <a:alphaOff val="0"/>
          </a:schemeClr>
        </a:solidFill>
        <a:ln w="10795"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File formats </a:t>
          </a:r>
        </a:p>
      </dsp:txBody>
      <dsp:txXfrm>
        <a:off x="2256127" y="2679399"/>
        <a:ext cx="1186492" cy="724649"/>
      </dsp:txXfrm>
    </dsp:sp>
    <dsp:sp modelId="{B438FB7F-AE62-A547-8386-7CA6EBC8FD38}">
      <dsp:nvSpPr>
        <dsp:cNvPr id="0" name=""/>
        <dsp:cNvSpPr/>
      </dsp:nvSpPr>
      <dsp:spPr>
        <a:xfrm>
          <a:off x="2079634" y="1502246"/>
          <a:ext cx="153947" cy="2501651"/>
        </a:xfrm>
        <a:custGeom>
          <a:avLst/>
          <a:gdLst/>
          <a:ahLst/>
          <a:cxnLst/>
          <a:rect l="0" t="0" r="0" b="0"/>
          <a:pathLst>
            <a:path>
              <a:moveTo>
                <a:pt x="0" y="0"/>
              </a:moveTo>
              <a:lnTo>
                <a:pt x="0" y="2501651"/>
              </a:lnTo>
              <a:lnTo>
                <a:pt x="153947" y="2501651"/>
              </a:lnTo>
            </a:path>
          </a:pathLst>
        </a:cu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4DF4769-7F5D-4B46-BC50-47CE546AAF97}">
      <dsp:nvSpPr>
        <dsp:cNvPr id="0" name=""/>
        <dsp:cNvSpPr/>
      </dsp:nvSpPr>
      <dsp:spPr>
        <a:xfrm>
          <a:off x="2233582" y="3619028"/>
          <a:ext cx="1231582" cy="769739"/>
        </a:xfrm>
        <a:prstGeom prst="roundRect">
          <a:avLst>
            <a:gd name="adj" fmla="val 10000"/>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Encryption</a:t>
          </a:r>
        </a:p>
      </dsp:txBody>
      <dsp:txXfrm>
        <a:off x="2256127" y="3641573"/>
        <a:ext cx="1186492" cy="724649"/>
      </dsp:txXfrm>
    </dsp:sp>
    <dsp:sp modelId="{D18E0AB0-20DC-F04D-82ED-1133E5148F57}">
      <dsp:nvSpPr>
        <dsp:cNvPr id="0" name=""/>
        <dsp:cNvSpPr/>
      </dsp:nvSpPr>
      <dsp:spPr>
        <a:xfrm>
          <a:off x="3850034" y="732507"/>
          <a:ext cx="1539478" cy="769739"/>
        </a:xfrm>
        <a:prstGeom prst="roundRect">
          <a:avLst>
            <a:gd name="adj" fmla="val 10000"/>
          </a:avLst>
        </a:prstGeom>
        <a:solidFill>
          <a:schemeClr val="accent4">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Architecture</a:t>
          </a:r>
        </a:p>
      </dsp:txBody>
      <dsp:txXfrm>
        <a:off x="3872579" y="755052"/>
        <a:ext cx="1494388" cy="724649"/>
      </dsp:txXfrm>
    </dsp:sp>
    <dsp:sp modelId="{EFE3D0BB-6878-E148-A6E2-AD1C564563C7}">
      <dsp:nvSpPr>
        <dsp:cNvPr id="0" name=""/>
        <dsp:cNvSpPr/>
      </dsp:nvSpPr>
      <dsp:spPr>
        <a:xfrm>
          <a:off x="4003982" y="1502246"/>
          <a:ext cx="153947" cy="577304"/>
        </a:xfrm>
        <a:custGeom>
          <a:avLst/>
          <a:gdLst/>
          <a:ahLst/>
          <a:cxnLst/>
          <a:rect l="0" t="0" r="0" b="0"/>
          <a:pathLst>
            <a:path>
              <a:moveTo>
                <a:pt x="0" y="0"/>
              </a:moveTo>
              <a:lnTo>
                <a:pt x="0" y="577304"/>
              </a:lnTo>
              <a:lnTo>
                <a:pt x="153947" y="577304"/>
              </a:lnTo>
            </a:path>
          </a:pathLst>
        </a:cu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A4A24A-D320-DC44-85DF-1D6BAD6DD751}">
      <dsp:nvSpPr>
        <dsp:cNvPr id="0" name=""/>
        <dsp:cNvSpPr/>
      </dsp:nvSpPr>
      <dsp:spPr>
        <a:xfrm>
          <a:off x="4157930" y="1694681"/>
          <a:ext cx="1231582" cy="769739"/>
        </a:xfrm>
        <a:prstGeom prst="roundRect">
          <a:avLst>
            <a:gd name="adj" fmla="val 10000"/>
          </a:avLst>
        </a:prstGeom>
        <a:solidFill>
          <a:schemeClr val="lt1">
            <a:alpha val="90000"/>
            <a:hueOff val="0"/>
            <a:satOff val="0"/>
            <a:lumOff val="0"/>
            <a:alphaOff val="0"/>
          </a:schemeClr>
        </a:solidFill>
        <a:ln w="1079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Define Architecture</a:t>
          </a:r>
        </a:p>
      </dsp:txBody>
      <dsp:txXfrm>
        <a:off x="4180475" y="1717226"/>
        <a:ext cx="1186492" cy="724649"/>
      </dsp:txXfrm>
    </dsp:sp>
    <dsp:sp modelId="{7FC66F9B-370C-2C48-A96A-676AB7C64FB8}">
      <dsp:nvSpPr>
        <dsp:cNvPr id="0" name=""/>
        <dsp:cNvSpPr/>
      </dsp:nvSpPr>
      <dsp:spPr>
        <a:xfrm>
          <a:off x="4003982" y="1502246"/>
          <a:ext cx="153947" cy="1539478"/>
        </a:xfrm>
        <a:custGeom>
          <a:avLst/>
          <a:gdLst/>
          <a:ahLst/>
          <a:cxnLst/>
          <a:rect l="0" t="0" r="0" b="0"/>
          <a:pathLst>
            <a:path>
              <a:moveTo>
                <a:pt x="0" y="0"/>
              </a:moveTo>
              <a:lnTo>
                <a:pt x="0" y="1539478"/>
              </a:lnTo>
              <a:lnTo>
                <a:pt x="153947" y="1539478"/>
              </a:lnTo>
            </a:path>
          </a:pathLst>
        </a:cu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55BBD2-8DF9-5445-AC2E-59FDE6CF9CB4}">
      <dsp:nvSpPr>
        <dsp:cNvPr id="0" name=""/>
        <dsp:cNvSpPr/>
      </dsp:nvSpPr>
      <dsp:spPr>
        <a:xfrm>
          <a:off x="4157930" y="2656854"/>
          <a:ext cx="1231582" cy="769739"/>
        </a:xfrm>
        <a:prstGeom prst="roundRect">
          <a:avLst>
            <a:gd name="adj" fmla="val 10000"/>
          </a:avLst>
        </a:prstGeom>
        <a:solidFill>
          <a:schemeClr val="lt1">
            <a:alpha val="90000"/>
            <a:hueOff val="0"/>
            <a:satOff val="0"/>
            <a:lumOff val="0"/>
            <a:alphaOff val="0"/>
          </a:schemeClr>
        </a:solidFill>
        <a:ln w="1079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Placement of DLP</a:t>
          </a:r>
        </a:p>
      </dsp:txBody>
      <dsp:txXfrm>
        <a:off x="4180475" y="2679399"/>
        <a:ext cx="1186492" cy="724649"/>
      </dsp:txXfrm>
    </dsp:sp>
    <dsp:sp modelId="{EAF8BAD3-A5B2-B047-8F3A-FBCAF002AF9A}">
      <dsp:nvSpPr>
        <dsp:cNvPr id="0" name=""/>
        <dsp:cNvSpPr/>
      </dsp:nvSpPr>
      <dsp:spPr>
        <a:xfrm>
          <a:off x="4003982" y="1502246"/>
          <a:ext cx="153947" cy="2501651"/>
        </a:xfrm>
        <a:custGeom>
          <a:avLst/>
          <a:gdLst/>
          <a:ahLst/>
          <a:cxnLst/>
          <a:rect l="0" t="0" r="0" b="0"/>
          <a:pathLst>
            <a:path>
              <a:moveTo>
                <a:pt x="0" y="0"/>
              </a:moveTo>
              <a:lnTo>
                <a:pt x="0" y="2501651"/>
              </a:lnTo>
              <a:lnTo>
                <a:pt x="153947" y="2501651"/>
              </a:lnTo>
            </a:path>
          </a:pathLst>
        </a:cu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89AE315-C2A1-6C41-9159-81B6F77B84AC}">
      <dsp:nvSpPr>
        <dsp:cNvPr id="0" name=""/>
        <dsp:cNvSpPr/>
      </dsp:nvSpPr>
      <dsp:spPr>
        <a:xfrm>
          <a:off x="4157930" y="3619028"/>
          <a:ext cx="1231582" cy="769739"/>
        </a:xfrm>
        <a:prstGeom prst="roundRect">
          <a:avLst>
            <a:gd name="adj" fmla="val 10000"/>
          </a:avLst>
        </a:prstGeom>
        <a:solidFill>
          <a:schemeClr val="lt1">
            <a:alpha val="90000"/>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Monitoring and remediation</a:t>
          </a:r>
        </a:p>
      </dsp:txBody>
      <dsp:txXfrm>
        <a:off x="4180475" y="3641573"/>
        <a:ext cx="1186492" cy="724649"/>
      </dsp:txXfrm>
    </dsp:sp>
    <dsp:sp modelId="{A98B775F-B9D3-4640-8C11-A09FE4C39CF1}">
      <dsp:nvSpPr>
        <dsp:cNvPr id="0" name=""/>
        <dsp:cNvSpPr/>
      </dsp:nvSpPr>
      <dsp:spPr>
        <a:xfrm>
          <a:off x="5774382" y="732507"/>
          <a:ext cx="1539478" cy="769739"/>
        </a:xfrm>
        <a:prstGeom prst="roundRect">
          <a:avLst>
            <a:gd name="adj" fmla="val 10000"/>
          </a:avLst>
        </a:prstGeom>
        <a:solidFill>
          <a:schemeClr val="accent5">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 Identify right Tool and technologies </a:t>
          </a:r>
        </a:p>
      </dsp:txBody>
      <dsp:txXfrm>
        <a:off x="5796927" y="755052"/>
        <a:ext cx="1494388" cy="724649"/>
      </dsp:txXfrm>
    </dsp:sp>
    <dsp:sp modelId="{C57EC6C1-4589-2D45-A15C-A88DBA0BA335}">
      <dsp:nvSpPr>
        <dsp:cNvPr id="0" name=""/>
        <dsp:cNvSpPr/>
      </dsp:nvSpPr>
      <dsp:spPr>
        <a:xfrm>
          <a:off x="5928330" y="1502246"/>
          <a:ext cx="153947" cy="577304"/>
        </a:xfrm>
        <a:custGeom>
          <a:avLst/>
          <a:gdLst/>
          <a:ahLst/>
          <a:cxnLst/>
          <a:rect l="0" t="0" r="0" b="0"/>
          <a:pathLst>
            <a:path>
              <a:moveTo>
                <a:pt x="0" y="0"/>
              </a:moveTo>
              <a:lnTo>
                <a:pt x="0" y="577304"/>
              </a:lnTo>
              <a:lnTo>
                <a:pt x="153947" y="577304"/>
              </a:lnTo>
            </a:path>
          </a:pathLst>
        </a:cu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8F2BD55-68F7-BB45-8D47-56D5EF4BB945}">
      <dsp:nvSpPr>
        <dsp:cNvPr id="0" name=""/>
        <dsp:cNvSpPr/>
      </dsp:nvSpPr>
      <dsp:spPr>
        <a:xfrm>
          <a:off x="6082278" y="1694681"/>
          <a:ext cx="1231582" cy="769739"/>
        </a:xfrm>
        <a:prstGeom prst="roundRect">
          <a:avLst>
            <a:gd name="adj" fmla="val 10000"/>
          </a:avLst>
        </a:prstGeom>
        <a:solidFill>
          <a:schemeClr val="lt1">
            <a:alpha val="90000"/>
            <a:hueOff val="0"/>
            <a:satOff val="0"/>
            <a:lumOff val="0"/>
            <a:alphaOff val="0"/>
          </a:schemeClr>
        </a:solidFill>
        <a:ln w="10795"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Review capabilities of the tools</a:t>
          </a:r>
        </a:p>
      </dsp:txBody>
      <dsp:txXfrm>
        <a:off x="6104823" y="1717226"/>
        <a:ext cx="1186492" cy="724649"/>
      </dsp:txXfrm>
    </dsp:sp>
    <dsp:sp modelId="{D5CE523E-D59B-3B4E-9C2F-472B89D3DF95}">
      <dsp:nvSpPr>
        <dsp:cNvPr id="0" name=""/>
        <dsp:cNvSpPr/>
      </dsp:nvSpPr>
      <dsp:spPr>
        <a:xfrm>
          <a:off x="5928330" y="1502246"/>
          <a:ext cx="153947" cy="1539478"/>
        </a:xfrm>
        <a:custGeom>
          <a:avLst/>
          <a:gdLst/>
          <a:ahLst/>
          <a:cxnLst/>
          <a:rect l="0" t="0" r="0" b="0"/>
          <a:pathLst>
            <a:path>
              <a:moveTo>
                <a:pt x="0" y="0"/>
              </a:moveTo>
              <a:lnTo>
                <a:pt x="0" y="1539478"/>
              </a:lnTo>
              <a:lnTo>
                <a:pt x="153947" y="1539478"/>
              </a:lnTo>
            </a:path>
          </a:pathLst>
        </a:cu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A9BD0D1-0624-7B4F-B4DF-A338C8F08F5C}">
      <dsp:nvSpPr>
        <dsp:cNvPr id="0" name=""/>
        <dsp:cNvSpPr/>
      </dsp:nvSpPr>
      <dsp:spPr>
        <a:xfrm>
          <a:off x="6082278" y="2656854"/>
          <a:ext cx="1231582" cy="769739"/>
        </a:xfrm>
        <a:prstGeom prst="roundRect">
          <a:avLst>
            <a:gd name="adj" fmla="val 10000"/>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kern="1200" dirty="0"/>
            <a:t>Not single tool solves fits all needs </a:t>
          </a:r>
        </a:p>
      </dsp:txBody>
      <dsp:txXfrm>
        <a:off x="6104823" y="2679399"/>
        <a:ext cx="1186492" cy="72464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137C9-42CE-C848-91A3-9E303D791AC2}">
      <dsp:nvSpPr>
        <dsp:cNvPr id="0" name=""/>
        <dsp:cNvSpPr/>
      </dsp:nvSpPr>
      <dsp:spPr>
        <a:xfrm>
          <a:off x="3018234" y="862"/>
          <a:ext cx="1278731" cy="1278731"/>
        </a:xfrm>
        <a:prstGeom prst="ellipse">
          <a:avLst/>
        </a:prstGeom>
        <a:solidFill>
          <a:schemeClr val="accent2">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Identify and classify sensitive data</a:t>
          </a:r>
        </a:p>
      </dsp:txBody>
      <dsp:txXfrm>
        <a:off x="3205500" y="188128"/>
        <a:ext cx="904199" cy="904199"/>
      </dsp:txXfrm>
    </dsp:sp>
    <dsp:sp modelId="{9F48EC3B-2E28-0948-A7F6-88862D701259}">
      <dsp:nvSpPr>
        <dsp:cNvPr id="0" name=""/>
        <dsp:cNvSpPr/>
      </dsp:nvSpPr>
      <dsp:spPr>
        <a:xfrm rot="1800000">
          <a:off x="4310781" y="899731"/>
          <a:ext cx="340089" cy="431571"/>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dirty="0"/>
        </a:p>
      </dsp:txBody>
      <dsp:txXfrm>
        <a:off x="4317616" y="960538"/>
        <a:ext cx="238062" cy="258943"/>
      </dsp:txXfrm>
    </dsp:sp>
    <dsp:sp modelId="{FDD79030-B71E-714E-BBB3-6877A72B8064}">
      <dsp:nvSpPr>
        <dsp:cNvPr id="0" name=""/>
        <dsp:cNvSpPr/>
      </dsp:nvSpPr>
      <dsp:spPr>
        <a:xfrm>
          <a:off x="4681357" y="961067"/>
          <a:ext cx="1278731" cy="1278731"/>
        </a:xfrm>
        <a:prstGeom prst="ellipse">
          <a:avLst/>
        </a:prstGeom>
        <a:solidFill>
          <a:schemeClr val="accent2">
            <a:hueOff val="-1468225"/>
            <a:satOff val="6479"/>
            <a:lumOff val="-1098"/>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Define data protection policies</a:t>
          </a:r>
        </a:p>
      </dsp:txBody>
      <dsp:txXfrm>
        <a:off x="4868623" y="1148333"/>
        <a:ext cx="904199" cy="904199"/>
      </dsp:txXfrm>
    </dsp:sp>
    <dsp:sp modelId="{D5D63ACC-A616-6E4B-92A6-C27DF3FE07D0}">
      <dsp:nvSpPr>
        <dsp:cNvPr id="0" name=""/>
        <dsp:cNvSpPr/>
      </dsp:nvSpPr>
      <dsp:spPr>
        <a:xfrm rot="5400000">
          <a:off x="5150678" y="2335226"/>
          <a:ext cx="340089" cy="431571"/>
        </a:xfrm>
        <a:prstGeom prst="rightArrow">
          <a:avLst>
            <a:gd name="adj1" fmla="val 60000"/>
            <a:gd name="adj2" fmla="val 50000"/>
          </a:avLst>
        </a:prstGeom>
        <a:solidFill>
          <a:schemeClr val="accent2">
            <a:hueOff val="-1468225"/>
            <a:satOff val="6479"/>
            <a:lumOff val="-1098"/>
            <a:alphaOff val="0"/>
          </a:schemeClr>
        </a:soli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dirty="0"/>
        </a:p>
      </dsp:txBody>
      <dsp:txXfrm>
        <a:off x="5201692" y="2370527"/>
        <a:ext cx="238062" cy="258943"/>
      </dsp:txXfrm>
    </dsp:sp>
    <dsp:sp modelId="{3A8ED2F1-D936-A14D-B436-9A76A00A343A}">
      <dsp:nvSpPr>
        <dsp:cNvPr id="0" name=""/>
        <dsp:cNvSpPr/>
      </dsp:nvSpPr>
      <dsp:spPr>
        <a:xfrm>
          <a:off x="4681357" y="2881476"/>
          <a:ext cx="1278731" cy="1278731"/>
        </a:xfrm>
        <a:prstGeom prst="ellipse">
          <a:avLst/>
        </a:prstGeom>
        <a:solidFill>
          <a:schemeClr val="accent2">
            <a:hueOff val="-2936450"/>
            <a:satOff val="12957"/>
            <a:lumOff val="-2196"/>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Select and implement a DLP solution</a:t>
          </a:r>
        </a:p>
      </dsp:txBody>
      <dsp:txXfrm>
        <a:off x="4868623" y="3068742"/>
        <a:ext cx="904199" cy="904199"/>
      </dsp:txXfrm>
    </dsp:sp>
    <dsp:sp modelId="{42141289-0592-614A-AE68-8BF4AC76152C}">
      <dsp:nvSpPr>
        <dsp:cNvPr id="0" name=""/>
        <dsp:cNvSpPr/>
      </dsp:nvSpPr>
      <dsp:spPr>
        <a:xfrm rot="9000000">
          <a:off x="4327452" y="3780346"/>
          <a:ext cx="340089" cy="431571"/>
        </a:xfrm>
        <a:prstGeom prst="rightArrow">
          <a:avLst>
            <a:gd name="adj1" fmla="val 60000"/>
            <a:gd name="adj2" fmla="val 50000"/>
          </a:avLst>
        </a:prstGeom>
        <a:solidFill>
          <a:schemeClr val="accent2">
            <a:hueOff val="-2936450"/>
            <a:satOff val="12957"/>
            <a:lumOff val="-2196"/>
            <a:alphaOff val="0"/>
          </a:schemeClr>
        </a:soli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dirty="0"/>
        </a:p>
      </dsp:txBody>
      <dsp:txXfrm rot="10800000">
        <a:off x="4422644" y="3841153"/>
        <a:ext cx="238062" cy="258943"/>
      </dsp:txXfrm>
    </dsp:sp>
    <dsp:sp modelId="{2E9352A5-05F6-D84D-A8D1-FD0668B6E97D}">
      <dsp:nvSpPr>
        <dsp:cNvPr id="0" name=""/>
        <dsp:cNvSpPr/>
      </dsp:nvSpPr>
      <dsp:spPr>
        <a:xfrm>
          <a:off x="3018234" y="3841681"/>
          <a:ext cx="1278731" cy="1278731"/>
        </a:xfrm>
        <a:prstGeom prst="ellipse">
          <a:avLst/>
        </a:prstGeom>
        <a:solidFill>
          <a:schemeClr val="accent2">
            <a:hueOff val="-4404675"/>
            <a:satOff val="19436"/>
            <a:lumOff val="-3294"/>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Deploy and configure the DLP solution</a:t>
          </a:r>
        </a:p>
      </dsp:txBody>
      <dsp:txXfrm>
        <a:off x="3205500" y="4028947"/>
        <a:ext cx="904199" cy="904199"/>
      </dsp:txXfrm>
    </dsp:sp>
    <dsp:sp modelId="{67755708-42D4-844C-8AFF-B9D9F37E45AD}">
      <dsp:nvSpPr>
        <dsp:cNvPr id="0" name=""/>
        <dsp:cNvSpPr/>
      </dsp:nvSpPr>
      <dsp:spPr>
        <a:xfrm rot="12600000">
          <a:off x="2664329" y="3789971"/>
          <a:ext cx="340089" cy="431571"/>
        </a:xfrm>
        <a:prstGeom prst="rightArrow">
          <a:avLst>
            <a:gd name="adj1" fmla="val 60000"/>
            <a:gd name="adj2" fmla="val 50000"/>
          </a:avLst>
        </a:prstGeom>
        <a:solidFill>
          <a:schemeClr val="accent2">
            <a:hueOff val="-4404675"/>
            <a:satOff val="19436"/>
            <a:lumOff val="-3294"/>
            <a:alphaOff val="0"/>
          </a:schemeClr>
        </a:soli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dirty="0"/>
        </a:p>
      </dsp:txBody>
      <dsp:txXfrm rot="10800000">
        <a:off x="2759521" y="3901792"/>
        <a:ext cx="238062" cy="258943"/>
      </dsp:txXfrm>
    </dsp:sp>
    <dsp:sp modelId="{B3E20AD2-F4C6-7E4B-99C6-CEEE13664454}">
      <dsp:nvSpPr>
        <dsp:cNvPr id="0" name=""/>
        <dsp:cNvSpPr/>
      </dsp:nvSpPr>
      <dsp:spPr>
        <a:xfrm>
          <a:off x="1355111" y="2881476"/>
          <a:ext cx="1278731" cy="1278731"/>
        </a:xfrm>
        <a:prstGeom prst="ellipse">
          <a:avLst/>
        </a:prstGeom>
        <a:solidFill>
          <a:schemeClr val="accent2">
            <a:hueOff val="-5872900"/>
            <a:satOff val="25914"/>
            <a:lumOff val="-4392"/>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Test the DLP policy</a:t>
          </a:r>
        </a:p>
      </dsp:txBody>
      <dsp:txXfrm>
        <a:off x="1542377" y="3068742"/>
        <a:ext cx="904199" cy="904199"/>
      </dsp:txXfrm>
    </dsp:sp>
    <dsp:sp modelId="{BC597700-F5D5-9842-8EF6-009693E19619}">
      <dsp:nvSpPr>
        <dsp:cNvPr id="0" name=""/>
        <dsp:cNvSpPr/>
      </dsp:nvSpPr>
      <dsp:spPr>
        <a:xfrm rot="16200000">
          <a:off x="1824431" y="2354476"/>
          <a:ext cx="340089" cy="431571"/>
        </a:xfrm>
        <a:prstGeom prst="rightArrow">
          <a:avLst>
            <a:gd name="adj1" fmla="val 60000"/>
            <a:gd name="adj2" fmla="val 50000"/>
          </a:avLst>
        </a:prstGeom>
        <a:solidFill>
          <a:schemeClr val="accent2">
            <a:hueOff val="-5872900"/>
            <a:satOff val="25914"/>
            <a:lumOff val="-4392"/>
            <a:alphaOff val="0"/>
          </a:schemeClr>
        </a:soli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dirty="0"/>
        </a:p>
      </dsp:txBody>
      <dsp:txXfrm>
        <a:off x="1875445" y="2491804"/>
        <a:ext cx="238062" cy="258943"/>
      </dsp:txXfrm>
    </dsp:sp>
    <dsp:sp modelId="{764C9624-9267-764D-975B-671EC3040719}">
      <dsp:nvSpPr>
        <dsp:cNvPr id="0" name=""/>
        <dsp:cNvSpPr/>
      </dsp:nvSpPr>
      <dsp:spPr>
        <a:xfrm>
          <a:off x="1355111" y="961067"/>
          <a:ext cx="1278731" cy="1278731"/>
        </a:xfrm>
        <a:prstGeom prst="ellipse">
          <a:avLst/>
        </a:prstGeom>
        <a:solidFill>
          <a:schemeClr val="accent2">
            <a:hueOff val="-7341125"/>
            <a:satOff val="32393"/>
            <a:lumOff val="-549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Review policy</a:t>
          </a:r>
        </a:p>
      </dsp:txBody>
      <dsp:txXfrm>
        <a:off x="1542377" y="1148333"/>
        <a:ext cx="904199" cy="904199"/>
      </dsp:txXfrm>
    </dsp:sp>
    <dsp:sp modelId="{E633BE93-30D8-0144-8C98-DBB8E81804DA}">
      <dsp:nvSpPr>
        <dsp:cNvPr id="0" name=""/>
        <dsp:cNvSpPr/>
      </dsp:nvSpPr>
      <dsp:spPr>
        <a:xfrm rot="19800000">
          <a:off x="2647657" y="909357"/>
          <a:ext cx="340089" cy="431571"/>
        </a:xfrm>
        <a:prstGeom prst="rightArrow">
          <a:avLst>
            <a:gd name="adj1" fmla="val 60000"/>
            <a:gd name="adj2" fmla="val 50000"/>
          </a:avLst>
        </a:prstGeom>
        <a:solidFill>
          <a:schemeClr val="accent2">
            <a:hueOff val="-7341125"/>
            <a:satOff val="32393"/>
            <a:lumOff val="-5490"/>
            <a:alphaOff val="0"/>
          </a:schemeClr>
        </a:soli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dirty="0"/>
        </a:p>
      </dsp:txBody>
      <dsp:txXfrm>
        <a:off x="2654492" y="1021178"/>
        <a:ext cx="238062" cy="25894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6C4913-0750-CE4B-B3AF-A27C990C3C73}">
      <dsp:nvSpPr>
        <dsp:cNvPr id="0" name=""/>
        <dsp:cNvSpPr/>
      </dsp:nvSpPr>
      <dsp:spPr>
        <a:xfrm>
          <a:off x="0" y="2500"/>
          <a:ext cx="73152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02A4732-39B6-3D43-88C5-FFC75E323F1A}">
      <dsp:nvSpPr>
        <dsp:cNvPr id="0" name=""/>
        <dsp:cNvSpPr/>
      </dsp:nvSpPr>
      <dsp:spPr>
        <a:xfrm>
          <a:off x="0" y="2500"/>
          <a:ext cx="1463040" cy="8527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b="0" i="0" u="none" kern="1200" dirty="0"/>
            <a:t>Define DLP Objectives</a:t>
          </a:r>
          <a:endParaRPr lang="en-US" sz="1700" kern="1200" dirty="0"/>
        </a:p>
      </dsp:txBody>
      <dsp:txXfrm>
        <a:off x="0" y="2500"/>
        <a:ext cx="1463040" cy="852712"/>
      </dsp:txXfrm>
    </dsp:sp>
    <dsp:sp modelId="{304DD126-62AD-344C-8499-21A7BC579920}">
      <dsp:nvSpPr>
        <dsp:cNvPr id="0" name=""/>
        <dsp:cNvSpPr/>
      </dsp:nvSpPr>
      <dsp:spPr>
        <a:xfrm>
          <a:off x="1572768" y="15824"/>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b="0" i="0" u="none" kern="1200" dirty="0"/>
            <a:t>Identify critical data</a:t>
          </a:r>
          <a:endParaRPr lang="en-US" sz="800" kern="1200" dirty="0"/>
        </a:p>
      </dsp:txBody>
      <dsp:txXfrm>
        <a:off x="1572768" y="15824"/>
        <a:ext cx="2816352" cy="266472"/>
      </dsp:txXfrm>
    </dsp:sp>
    <dsp:sp modelId="{D84362AC-8DB4-9545-A7BD-5A7FE9FB85D1}">
      <dsp:nvSpPr>
        <dsp:cNvPr id="0" name=""/>
        <dsp:cNvSpPr/>
      </dsp:nvSpPr>
      <dsp:spPr>
        <a:xfrm>
          <a:off x="1463040" y="282296"/>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52F5860-DA87-6945-88B2-FAC24D3BF2FE}">
      <dsp:nvSpPr>
        <dsp:cNvPr id="0" name=""/>
        <dsp:cNvSpPr/>
      </dsp:nvSpPr>
      <dsp:spPr>
        <a:xfrm>
          <a:off x="1572768" y="295620"/>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b="0" i="0" u="none" kern="1200" dirty="0"/>
            <a:t>Define protection goals</a:t>
          </a:r>
          <a:endParaRPr lang="en-US" sz="800" kern="1200" dirty="0"/>
        </a:p>
      </dsp:txBody>
      <dsp:txXfrm>
        <a:off x="1572768" y="295620"/>
        <a:ext cx="2816352" cy="266472"/>
      </dsp:txXfrm>
    </dsp:sp>
    <dsp:sp modelId="{77B16AF9-3B32-AD47-BB31-3ADDEAD35B73}">
      <dsp:nvSpPr>
        <dsp:cNvPr id="0" name=""/>
        <dsp:cNvSpPr/>
      </dsp:nvSpPr>
      <dsp:spPr>
        <a:xfrm>
          <a:off x="1463040" y="562093"/>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BB3CF56-85F1-604F-AF91-4BD37B5389A0}">
      <dsp:nvSpPr>
        <dsp:cNvPr id="0" name=""/>
        <dsp:cNvSpPr/>
      </dsp:nvSpPr>
      <dsp:spPr>
        <a:xfrm>
          <a:off x="1572768" y="575416"/>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b="0" i="0" u="none" kern="1200" dirty="0"/>
            <a:t>Set risk tolerance thresholds</a:t>
          </a:r>
          <a:endParaRPr lang="en-US" sz="800" kern="1200" dirty="0"/>
        </a:p>
      </dsp:txBody>
      <dsp:txXfrm>
        <a:off x="1572768" y="575416"/>
        <a:ext cx="2816352" cy="266472"/>
      </dsp:txXfrm>
    </dsp:sp>
    <dsp:sp modelId="{3EBBE6F9-E43E-3241-9D04-301508FA2049}">
      <dsp:nvSpPr>
        <dsp:cNvPr id="0" name=""/>
        <dsp:cNvSpPr/>
      </dsp:nvSpPr>
      <dsp:spPr>
        <a:xfrm>
          <a:off x="1463040" y="841889"/>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E1AC11D-EC46-B24D-B476-4BAA5AEBFE69}">
      <dsp:nvSpPr>
        <dsp:cNvPr id="0" name=""/>
        <dsp:cNvSpPr/>
      </dsp:nvSpPr>
      <dsp:spPr>
        <a:xfrm>
          <a:off x="0" y="855212"/>
          <a:ext cx="73152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0D95DFB-4DE7-2D4E-9431-0606D10F8DD0}">
      <dsp:nvSpPr>
        <dsp:cNvPr id="0" name=""/>
        <dsp:cNvSpPr/>
      </dsp:nvSpPr>
      <dsp:spPr>
        <a:xfrm>
          <a:off x="0" y="855212"/>
          <a:ext cx="1463040" cy="8527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b="0" i="0" u="none" kern="1200" dirty="0"/>
            <a:t>Data Discovery &amp; Classification</a:t>
          </a:r>
          <a:endParaRPr lang="en-US" sz="1700" kern="1200" dirty="0"/>
        </a:p>
      </dsp:txBody>
      <dsp:txXfrm>
        <a:off x="0" y="855212"/>
        <a:ext cx="1463040" cy="852712"/>
      </dsp:txXfrm>
    </dsp:sp>
    <dsp:sp modelId="{3833C8C5-3C02-5C47-BCAC-DD872238424F}">
      <dsp:nvSpPr>
        <dsp:cNvPr id="0" name=""/>
        <dsp:cNvSpPr/>
      </dsp:nvSpPr>
      <dsp:spPr>
        <a:xfrm>
          <a:off x="1572768" y="875031"/>
          <a:ext cx="2816352" cy="396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b="0" i="0" u="none" kern="1200" dirty="0"/>
            <a:t>Identify data repositories</a:t>
          </a:r>
          <a:endParaRPr lang="en-US" sz="800" kern="1200" dirty="0"/>
        </a:p>
      </dsp:txBody>
      <dsp:txXfrm>
        <a:off x="1572768" y="875031"/>
        <a:ext cx="2816352" cy="396377"/>
      </dsp:txXfrm>
    </dsp:sp>
    <dsp:sp modelId="{FFC7283F-3FDA-6B4B-A2BA-21F799585F2E}">
      <dsp:nvSpPr>
        <dsp:cNvPr id="0" name=""/>
        <dsp:cNvSpPr/>
      </dsp:nvSpPr>
      <dsp:spPr>
        <a:xfrm>
          <a:off x="1463040" y="1271409"/>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5D58801-154C-9A49-98BD-630B3A33E1F6}">
      <dsp:nvSpPr>
        <dsp:cNvPr id="0" name=""/>
        <dsp:cNvSpPr/>
      </dsp:nvSpPr>
      <dsp:spPr>
        <a:xfrm>
          <a:off x="1572768" y="1291228"/>
          <a:ext cx="2816352" cy="396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Classify data based on sensitivity</a:t>
          </a:r>
        </a:p>
      </dsp:txBody>
      <dsp:txXfrm>
        <a:off x="1572768" y="1291228"/>
        <a:ext cx="2816352" cy="396377"/>
      </dsp:txXfrm>
    </dsp:sp>
    <dsp:sp modelId="{8F4EA315-AF75-484E-B936-53F511F5F387}">
      <dsp:nvSpPr>
        <dsp:cNvPr id="0" name=""/>
        <dsp:cNvSpPr/>
      </dsp:nvSpPr>
      <dsp:spPr>
        <a:xfrm>
          <a:off x="4498848" y="1291228"/>
          <a:ext cx="2816352" cy="99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kern="1200" dirty="0"/>
            <a:t>Public</a:t>
          </a:r>
        </a:p>
      </dsp:txBody>
      <dsp:txXfrm>
        <a:off x="4498848" y="1291228"/>
        <a:ext cx="2816352" cy="99094"/>
      </dsp:txXfrm>
    </dsp:sp>
    <dsp:sp modelId="{CC53FFC6-CCC5-0D4F-BAE2-7A4B5881CE49}">
      <dsp:nvSpPr>
        <dsp:cNvPr id="0" name=""/>
        <dsp:cNvSpPr/>
      </dsp:nvSpPr>
      <dsp:spPr>
        <a:xfrm>
          <a:off x="4389120" y="1390323"/>
          <a:ext cx="2816352"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4CA6C0E-1A2C-EF4A-93F1-AB3FFDB29DC7}">
      <dsp:nvSpPr>
        <dsp:cNvPr id="0" name=""/>
        <dsp:cNvSpPr/>
      </dsp:nvSpPr>
      <dsp:spPr>
        <a:xfrm>
          <a:off x="4498848" y="1390323"/>
          <a:ext cx="2816352" cy="99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kern="1200" dirty="0"/>
            <a:t>Internal</a:t>
          </a:r>
        </a:p>
      </dsp:txBody>
      <dsp:txXfrm>
        <a:off x="4498848" y="1390323"/>
        <a:ext cx="2816352" cy="99094"/>
      </dsp:txXfrm>
    </dsp:sp>
    <dsp:sp modelId="{94352638-A01E-9C44-8019-5B5BF49937CD}">
      <dsp:nvSpPr>
        <dsp:cNvPr id="0" name=""/>
        <dsp:cNvSpPr/>
      </dsp:nvSpPr>
      <dsp:spPr>
        <a:xfrm>
          <a:off x="4389120" y="1489417"/>
          <a:ext cx="2816352"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63A02AE-3953-B040-930D-4D61ABE9D744}">
      <dsp:nvSpPr>
        <dsp:cNvPr id="0" name=""/>
        <dsp:cNvSpPr/>
      </dsp:nvSpPr>
      <dsp:spPr>
        <a:xfrm>
          <a:off x="4498848" y="1489417"/>
          <a:ext cx="2816352" cy="99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kern="1200" dirty="0"/>
            <a:t>Confidential </a:t>
          </a:r>
        </a:p>
      </dsp:txBody>
      <dsp:txXfrm>
        <a:off x="4498848" y="1489417"/>
        <a:ext cx="2816352" cy="99094"/>
      </dsp:txXfrm>
    </dsp:sp>
    <dsp:sp modelId="{A2278180-8BCA-AB48-AC8E-85CC55776A8A}">
      <dsp:nvSpPr>
        <dsp:cNvPr id="0" name=""/>
        <dsp:cNvSpPr/>
      </dsp:nvSpPr>
      <dsp:spPr>
        <a:xfrm>
          <a:off x="4389120" y="1588512"/>
          <a:ext cx="2816352"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7C260AB-70DD-D944-82F6-2B7D7F422709}">
      <dsp:nvSpPr>
        <dsp:cNvPr id="0" name=""/>
        <dsp:cNvSpPr/>
      </dsp:nvSpPr>
      <dsp:spPr>
        <a:xfrm>
          <a:off x="4498848" y="1588512"/>
          <a:ext cx="2816352" cy="99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kern="1200" dirty="0"/>
            <a:t>Restricted</a:t>
          </a:r>
        </a:p>
      </dsp:txBody>
      <dsp:txXfrm>
        <a:off x="4498848" y="1588512"/>
        <a:ext cx="2816352" cy="99094"/>
      </dsp:txXfrm>
    </dsp:sp>
    <dsp:sp modelId="{64CAB011-9010-4B4E-BBDB-2A852CA6395B}">
      <dsp:nvSpPr>
        <dsp:cNvPr id="0" name=""/>
        <dsp:cNvSpPr/>
      </dsp:nvSpPr>
      <dsp:spPr>
        <a:xfrm>
          <a:off x="1463040" y="1687606"/>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B252C24-1567-D64F-9FB2-B12EB6D6DCDD}">
      <dsp:nvSpPr>
        <dsp:cNvPr id="0" name=""/>
        <dsp:cNvSpPr/>
      </dsp:nvSpPr>
      <dsp:spPr>
        <a:xfrm>
          <a:off x="0" y="1707925"/>
          <a:ext cx="73152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66337AA-DB05-314B-AFEF-58F6C95CB143}">
      <dsp:nvSpPr>
        <dsp:cNvPr id="0" name=""/>
        <dsp:cNvSpPr/>
      </dsp:nvSpPr>
      <dsp:spPr>
        <a:xfrm>
          <a:off x="0" y="1707925"/>
          <a:ext cx="1463040" cy="8527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Data Flow Mapping</a:t>
          </a:r>
        </a:p>
      </dsp:txBody>
      <dsp:txXfrm>
        <a:off x="0" y="1707925"/>
        <a:ext cx="1463040" cy="852712"/>
      </dsp:txXfrm>
    </dsp:sp>
    <dsp:sp modelId="{2A79E318-03AD-724A-A4A0-A8CF5669A8CA}">
      <dsp:nvSpPr>
        <dsp:cNvPr id="0" name=""/>
        <dsp:cNvSpPr/>
      </dsp:nvSpPr>
      <dsp:spPr>
        <a:xfrm>
          <a:off x="1572768" y="1721248"/>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Identify how data moves in and out of the organization </a:t>
          </a:r>
        </a:p>
      </dsp:txBody>
      <dsp:txXfrm>
        <a:off x="1572768" y="1721248"/>
        <a:ext cx="2816352" cy="266472"/>
      </dsp:txXfrm>
    </dsp:sp>
    <dsp:sp modelId="{88B5CC00-01FC-894A-85B8-C34BBADF0C9B}">
      <dsp:nvSpPr>
        <dsp:cNvPr id="0" name=""/>
        <dsp:cNvSpPr/>
      </dsp:nvSpPr>
      <dsp:spPr>
        <a:xfrm>
          <a:off x="1463040" y="1987721"/>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5125A13-B0BB-2D45-9DE2-DDE001E3A8CF}">
      <dsp:nvSpPr>
        <dsp:cNvPr id="0" name=""/>
        <dsp:cNvSpPr/>
      </dsp:nvSpPr>
      <dsp:spPr>
        <a:xfrm>
          <a:off x="1572768" y="2001045"/>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Map data transfer path and storge </a:t>
          </a:r>
        </a:p>
      </dsp:txBody>
      <dsp:txXfrm>
        <a:off x="1572768" y="2001045"/>
        <a:ext cx="2816352" cy="266472"/>
      </dsp:txXfrm>
    </dsp:sp>
    <dsp:sp modelId="{A429E0CA-68BF-0D47-A0D1-2108211EDCE3}">
      <dsp:nvSpPr>
        <dsp:cNvPr id="0" name=""/>
        <dsp:cNvSpPr/>
      </dsp:nvSpPr>
      <dsp:spPr>
        <a:xfrm>
          <a:off x="1463040" y="2267517"/>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EF0A367-8A89-AB46-B28D-D1396F9E0286}">
      <dsp:nvSpPr>
        <dsp:cNvPr id="0" name=""/>
        <dsp:cNvSpPr/>
      </dsp:nvSpPr>
      <dsp:spPr>
        <a:xfrm>
          <a:off x="1572768" y="2280841"/>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Identify potential leakage points </a:t>
          </a:r>
        </a:p>
      </dsp:txBody>
      <dsp:txXfrm>
        <a:off x="1572768" y="2280841"/>
        <a:ext cx="2816352" cy="266472"/>
      </dsp:txXfrm>
    </dsp:sp>
    <dsp:sp modelId="{9FC61584-94E4-0249-B1F8-0CDD18511606}">
      <dsp:nvSpPr>
        <dsp:cNvPr id="0" name=""/>
        <dsp:cNvSpPr/>
      </dsp:nvSpPr>
      <dsp:spPr>
        <a:xfrm>
          <a:off x="1463040" y="2547313"/>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DB28970-643F-B04B-924C-909B27F44362}">
      <dsp:nvSpPr>
        <dsp:cNvPr id="0" name=""/>
        <dsp:cNvSpPr/>
      </dsp:nvSpPr>
      <dsp:spPr>
        <a:xfrm>
          <a:off x="0" y="2560637"/>
          <a:ext cx="73152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B4C451-D3C4-1547-992F-E03EFB0EB27E}">
      <dsp:nvSpPr>
        <dsp:cNvPr id="0" name=""/>
        <dsp:cNvSpPr/>
      </dsp:nvSpPr>
      <dsp:spPr>
        <a:xfrm>
          <a:off x="0" y="2560637"/>
          <a:ext cx="1463040" cy="8527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Implement DLP solution </a:t>
          </a:r>
        </a:p>
      </dsp:txBody>
      <dsp:txXfrm>
        <a:off x="0" y="2560637"/>
        <a:ext cx="1463040" cy="852712"/>
      </dsp:txXfrm>
    </dsp:sp>
    <dsp:sp modelId="{AAC5A36A-D211-D245-8568-C0CA83BDAE7B}">
      <dsp:nvSpPr>
        <dsp:cNvPr id="0" name=""/>
        <dsp:cNvSpPr/>
      </dsp:nvSpPr>
      <dsp:spPr>
        <a:xfrm>
          <a:off x="1572768" y="2570661"/>
          <a:ext cx="2816352" cy="200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Endpoint based </a:t>
          </a:r>
        </a:p>
      </dsp:txBody>
      <dsp:txXfrm>
        <a:off x="1572768" y="2570661"/>
        <a:ext cx="2816352" cy="200478"/>
      </dsp:txXfrm>
    </dsp:sp>
    <dsp:sp modelId="{9102EB9B-5BAD-A643-ACB1-8FDB22574845}">
      <dsp:nvSpPr>
        <dsp:cNvPr id="0" name=""/>
        <dsp:cNvSpPr/>
      </dsp:nvSpPr>
      <dsp:spPr>
        <a:xfrm>
          <a:off x="1463040" y="2771140"/>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5B16CA1-5E32-7645-B1D5-D902AD298E07}">
      <dsp:nvSpPr>
        <dsp:cNvPr id="0" name=""/>
        <dsp:cNvSpPr/>
      </dsp:nvSpPr>
      <dsp:spPr>
        <a:xfrm>
          <a:off x="1572768" y="2781164"/>
          <a:ext cx="2816352" cy="200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Network based</a:t>
          </a:r>
        </a:p>
      </dsp:txBody>
      <dsp:txXfrm>
        <a:off x="1572768" y="2781164"/>
        <a:ext cx="2816352" cy="200478"/>
      </dsp:txXfrm>
    </dsp:sp>
    <dsp:sp modelId="{F0E00442-3E76-9645-8C8C-E70B834B438C}">
      <dsp:nvSpPr>
        <dsp:cNvPr id="0" name=""/>
        <dsp:cNvSpPr/>
      </dsp:nvSpPr>
      <dsp:spPr>
        <a:xfrm>
          <a:off x="1463040" y="2981643"/>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2F35E49-8084-3E40-AE7C-431511858D1A}">
      <dsp:nvSpPr>
        <dsp:cNvPr id="0" name=""/>
        <dsp:cNvSpPr/>
      </dsp:nvSpPr>
      <dsp:spPr>
        <a:xfrm>
          <a:off x="1572768" y="2991667"/>
          <a:ext cx="2816352" cy="200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Storage based</a:t>
          </a:r>
        </a:p>
      </dsp:txBody>
      <dsp:txXfrm>
        <a:off x="1572768" y="2991667"/>
        <a:ext cx="2816352" cy="200478"/>
      </dsp:txXfrm>
    </dsp:sp>
    <dsp:sp modelId="{88353C41-B24A-C244-9191-1313C1F9BFD6}">
      <dsp:nvSpPr>
        <dsp:cNvPr id="0" name=""/>
        <dsp:cNvSpPr/>
      </dsp:nvSpPr>
      <dsp:spPr>
        <a:xfrm>
          <a:off x="1463040" y="3192146"/>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A0FC34E-40E9-C34D-AE4E-172E65FDD8AE}">
      <dsp:nvSpPr>
        <dsp:cNvPr id="0" name=""/>
        <dsp:cNvSpPr/>
      </dsp:nvSpPr>
      <dsp:spPr>
        <a:xfrm>
          <a:off x="1572768" y="3202170"/>
          <a:ext cx="2816352" cy="200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cloud based</a:t>
          </a:r>
        </a:p>
      </dsp:txBody>
      <dsp:txXfrm>
        <a:off x="1572768" y="3202170"/>
        <a:ext cx="2816352" cy="200478"/>
      </dsp:txXfrm>
    </dsp:sp>
    <dsp:sp modelId="{4230254C-FB9B-014B-902C-2E623FEB5621}">
      <dsp:nvSpPr>
        <dsp:cNvPr id="0" name=""/>
        <dsp:cNvSpPr/>
      </dsp:nvSpPr>
      <dsp:spPr>
        <a:xfrm>
          <a:off x="1463040" y="3402649"/>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065D7F1-8331-FE48-8562-10CB3C8238FC}">
      <dsp:nvSpPr>
        <dsp:cNvPr id="0" name=""/>
        <dsp:cNvSpPr/>
      </dsp:nvSpPr>
      <dsp:spPr>
        <a:xfrm>
          <a:off x="0" y="3413349"/>
          <a:ext cx="73152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B4F5E62-E7EB-4948-8D16-C102F063E4C1}">
      <dsp:nvSpPr>
        <dsp:cNvPr id="0" name=""/>
        <dsp:cNvSpPr/>
      </dsp:nvSpPr>
      <dsp:spPr>
        <a:xfrm>
          <a:off x="0" y="3413349"/>
          <a:ext cx="1463040" cy="8527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Policy creation and management </a:t>
          </a:r>
        </a:p>
      </dsp:txBody>
      <dsp:txXfrm>
        <a:off x="0" y="3413349"/>
        <a:ext cx="1463040" cy="852712"/>
      </dsp:txXfrm>
    </dsp:sp>
    <dsp:sp modelId="{BD96B370-F369-E440-ACE6-0428C9B4428D}">
      <dsp:nvSpPr>
        <dsp:cNvPr id="0" name=""/>
        <dsp:cNvSpPr/>
      </dsp:nvSpPr>
      <dsp:spPr>
        <a:xfrm>
          <a:off x="1572768" y="3426673"/>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Define acceptable use policies for data handling</a:t>
          </a:r>
        </a:p>
      </dsp:txBody>
      <dsp:txXfrm>
        <a:off x="1572768" y="3426673"/>
        <a:ext cx="2816352" cy="266472"/>
      </dsp:txXfrm>
    </dsp:sp>
    <dsp:sp modelId="{A63289D9-E2B1-3C42-A5A9-FA55201A7F57}">
      <dsp:nvSpPr>
        <dsp:cNvPr id="0" name=""/>
        <dsp:cNvSpPr/>
      </dsp:nvSpPr>
      <dsp:spPr>
        <a:xfrm>
          <a:off x="1463040" y="3693146"/>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D18F8C7-B661-7343-99D2-5E34E9E1941D}">
      <dsp:nvSpPr>
        <dsp:cNvPr id="0" name=""/>
        <dsp:cNvSpPr/>
      </dsp:nvSpPr>
      <dsp:spPr>
        <a:xfrm>
          <a:off x="1572768" y="3706469"/>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Establish roles and permission for data access</a:t>
          </a:r>
        </a:p>
      </dsp:txBody>
      <dsp:txXfrm>
        <a:off x="1572768" y="3706469"/>
        <a:ext cx="2816352" cy="266472"/>
      </dsp:txXfrm>
    </dsp:sp>
    <dsp:sp modelId="{F62D863D-5E71-5341-80E0-734489AC6827}">
      <dsp:nvSpPr>
        <dsp:cNvPr id="0" name=""/>
        <dsp:cNvSpPr/>
      </dsp:nvSpPr>
      <dsp:spPr>
        <a:xfrm>
          <a:off x="1463040" y="3972942"/>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AE9CB08-1AF2-5E4E-BCEB-4F8231A2D802}">
      <dsp:nvSpPr>
        <dsp:cNvPr id="0" name=""/>
        <dsp:cNvSpPr/>
      </dsp:nvSpPr>
      <dsp:spPr>
        <a:xfrm>
          <a:off x="1572768" y="3986265"/>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Create automated response with Knowledge base article</a:t>
          </a:r>
        </a:p>
      </dsp:txBody>
      <dsp:txXfrm>
        <a:off x="1572768" y="3986265"/>
        <a:ext cx="2816352" cy="266472"/>
      </dsp:txXfrm>
    </dsp:sp>
    <dsp:sp modelId="{C7E5CB10-8B80-A348-8C05-3BC3A7A6E3F7}">
      <dsp:nvSpPr>
        <dsp:cNvPr id="0" name=""/>
        <dsp:cNvSpPr/>
      </dsp:nvSpPr>
      <dsp:spPr>
        <a:xfrm>
          <a:off x="1463040" y="4252738"/>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6689386-AD9E-1C4B-B200-4FB8A1302661}">
      <dsp:nvSpPr>
        <dsp:cNvPr id="0" name=""/>
        <dsp:cNvSpPr/>
      </dsp:nvSpPr>
      <dsp:spPr>
        <a:xfrm>
          <a:off x="0" y="4266062"/>
          <a:ext cx="7315200"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4BB98D9-555D-F343-B775-745043D48F64}">
      <dsp:nvSpPr>
        <dsp:cNvPr id="0" name=""/>
        <dsp:cNvSpPr/>
      </dsp:nvSpPr>
      <dsp:spPr>
        <a:xfrm>
          <a:off x="0" y="4266062"/>
          <a:ext cx="1463040" cy="8527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 Monitor and alerting</a:t>
          </a:r>
        </a:p>
      </dsp:txBody>
      <dsp:txXfrm>
        <a:off x="0" y="4266062"/>
        <a:ext cx="1463040" cy="852712"/>
      </dsp:txXfrm>
    </dsp:sp>
    <dsp:sp modelId="{0BB5D770-09B7-0D41-84C6-34671750C596}">
      <dsp:nvSpPr>
        <dsp:cNvPr id="0" name=""/>
        <dsp:cNvSpPr/>
      </dsp:nvSpPr>
      <dsp:spPr>
        <a:xfrm>
          <a:off x="1572768" y="4279385"/>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Monitor and log each events and categories based on severity</a:t>
          </a:r>
        </a:p>
      </dsp:txBody>
      <dsp:txXfrm>
        <a:off x="1572768" y="4279385"/>
        <a:ext cx="2816352" cy="266472"/>
      </dsp:txXfrm>
    </dsp:sp>
    <dsp:sp modelId="{8287F7C9-CF58-EC43-B252-77FA5217F343}">
      <dsp:nvSpPr>
        <dsp:cNvPr id="0" name=""/>
        <dsp:cNvSpPr/>
      </dsp:nvSpPr>
      <dsp:spPr>
        <a:xfrm>
          <a:off x="1463040" y="4545858"/>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66A84B-2732-CD4A-B479-B51CFB1EED40}">
      <dsp:nvSpPr>
        <dsp:cNvPr id="0" name=""/>
        <dsp:cNvSpPr/>
      </dsp:nvSpPr>
      <dsp:spPr>
        <a:xfrm>
          <a:off x="1572768" y="4559181"/>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Investigate alerts and verify incidents  </a:t>
          </a:r>
        </a:p>
      </dsp:txBody>
      <dsp:txXfrm>
        <a:off x="1572768" y="4559181"/>
        <a:ext cx="2816352" cy="266472"/>
      </dsp:txXfrm>
    </dsp:sp>
    <dsp:sp modelId="{F6A1FCA1-30AB-114A-A98D-B51B1193C0B1}">
      <dsp:nvSpPr>
        <dsp:cNvPr id="0" name=""/>
        <dsp:cNvSpPr/>
      </dsp:nvSpPr>
      <dsp:spPr>
        <a:xfrm>
          <a:off x="1463040" y="4825654"/>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7690A67-7F37-EE40-974E-506014A292CC}">
      <dsp:nvSpPr>
        <dsp:cNvPr id="0" name=""/>
        <dsp:cNvSpPr/>
      </dsp:nvSpPr>
      <dsp:spPr>
        <a:xfrm>
          <a:off x="1572768" y="4838978"/>
          <a:ext cx="2816352" cy="266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en-US" sz="800" kern="1200" dirty="0"/>
            <a:t>Adjust the policy based on business needs </a:t>
          </a:r>
        </a:p>
      </dsp:txBody>
      <dsp:txXfrm>
        <a:off x="1572768" y="4838978"/>
        <a:ext cx="2816352" cy="266472"/>
      </dsp:txXfrm>
    </dsp:sp>
    <dsp:sp modelId="{73F9A497-6489-E345-8774-DDF5E39E7575}">
      <dsp:nvSpPr>
        <dsp:cNvPr id="0" name=""/>
        <dsp:cNvSpPr/>
      </dsp:nvSpPr>
      <dsp:spPr>
        <a:xfrm>
          <a:off x="1463040" y="5105450"/>
          <a:ext cx="585216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6C4913-0750-CE4B-B3AF-A27C990C3C73}">
      <dsp:nvSpPr>
        <dsp:cNvPr id="0" name=""/>
        <dsp:cNvSpPr/>
      </dsp:nvSpPr>
      <dsp:spPr>
        <a:xfrm>
          <a:off x="0" y="2293"/>
          <a:ext cx="7785988"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02A4732-39B6-3D43-88C5-FFC75E323F1A}">
      <dsp:nvSpPr>
        <dsp:cNvPr id="0" name=""/>
        <dsp:cNvSpPr/>
      </dsp:nvSpPr>
      <dsp:spPr>
        <a:xfrm>
          <a:off x="0" y="2293"/>
          <a:ext cx="1557197" cy="15422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i="0" u="none" kern="1200" dirty="0"/>
            <a:t>Training &amp; Awareness</a:t>
          </a:r>
          <a:endParaRPr lang="en-US" sz="1800" kern="1200" dirty="0"/>
        </a:p>
      </dsp:txBody>
      <dsp:txXfrm>
        <a:off x="0" y="2293"/>
        <a:ext cx="1557197" cy="1542254"/>
      </dsp:txXfrm>
    </dsp:sp>
    <dsp:sp modelId="{F1CC3B88-7E9F-1B49-B58C-784AC57C3E5C}">
      <dsp:nvSpPr>
        <dsp:cNvPr id="0" name=""/>
        <dsp:cNvSpPr/>
      </dsp:nvSpPr>
      <dsp:spPr>
        <a:xfrm>
          <a:off x="1673987" y="14436"/>
          <a:ext cx="6112000" cy="242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Educate employees about the data categories </a:t>
          </a:r>
        </a:p>
      </dsp:txBody>
      <dsp:txXfrm>
        <a:off x="1673987" y="14436"/>
        <a:ext cx="6112000" cy="242859"/>
      </dsp:txXfrm>
    </dsp:sp>
    <dsp:sp modelId="{A93A2464-50EA-904C-AA3F-7083B1FB576D}">
      <dsp:nvSpPr>
        <dsp:cNvPr id="0" name=""/>
        <dsp:cNvSpPr/>
      </dsp:nvSpPr>
      <dsp:spPr>
        <a:xfrm>
          <a:off x="1557197" y="257296"/>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04DD126-62AD-344C-8499-21A7BC579920}">
      <dsp:nvSpPr>
        <dsp:cNvPr id="0" name=""/>
        <dsp:cNvSpPr/>
      </dsp:nvSpPr>
      <dsp:spPr>
        <a:xfrm>
          <a:off x="1673987" y="269439"/>
          <a:ext cx="6112000" cy="242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u="none" kern="1200" dirty="0"/>
            <a:t>Educate employees about data protection policies </a:t>
          </a:r>
          <a:endParaRPr lang="en-US" sz="1100" kern="1200" dirty="0"/>
        </a:p>
      </dsp:txBody>
      <dsp:txXfrm>
        <a:off x="1673987" y="269439"/>
        <a:ext cx="6112000" cy="242859"/>
      </dsp:txXfrm>
    </dsp:sp>
    <dsp:sp modelId="{D84362AC-8DB4-9545-A7BD-5A7FE9FB85D1}">
      <dsp:nvSpPr>
        <dsp:cNvPr id="0" name=""/>
        <dsp:cNvSpPr/>
      </dsp:nvSpPr>
      <dsp:spPr>
        <a:xfrm>
          <a:off x="1557197" y="512298"/>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67BA178-D7ED-864F-AF19-866E946FE3D2}">
      <dsp:nvSpPr>
        <dsp:cNvPr id="0" name=""/>
        <dsp:cNvSpPr/>
      </dsp:nvSpPr>
      <dsp:spPr>
        <a:xfrm>
          <a:off x="1673987" y="524441"/>
          <a:ext cx="6112000" cy="242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Conduct regular training sessions </a:t>
          </a:r>
        </a:p>
      </dsp:txBody>
      <dsp:txXfrm>
        <a:off x="1673987" y="524441"/>
        <a:ext cx="6112000" cy="242859"/>
      </dsp:txXfrm>
    </dsp:sp>
    <dsp:sp modelId="{60A0FC99-9155-C143-8BAE-E93E69625228}">
      <dsp:nvSpPr>
        <dsp:cNvPr id="0" name=""/>
        <dsp:cNvSpPr/>
      </dsp:nvSpPr>
      <dsp:spPr>
        <a:xfrm>
          <a:off x="1557197" y="767301"/>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709ACA7-F0C6-434E-B6AE-5835E5B4EE2A}">
      <dsp:nvSpPr>
        <dsp:cNvPr id="0" name=""/>
        <dsp:cNvSpPr/>
      </dsp:nvSpPr>
      <dsp:spPr>
        <a:xfrm>
          <a:off x="1673987" y="779444"/>
          <a:ext cx="6112000" cy="242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Simulate DLP incidents to assess preparedness </a:t>
          </a:r>
        </a:p>
      </dsp:txBody>
      <dsp:txXfrm>
        <a:off x="1673987" y="779444"/>
        <a:ext cx="6112000" cy="242859"/>
      </dsp:txXfrm>
    </dsp:sp>
    <dsp:sp modelId="{8A0F252D-E6ED-3E4C-92B9-647D08E1C86A}">
      <dsp:nvSpPr>
        <dsp:cNvPr id="0" name=""/>
        <dsp:cNvSpPr/>
      </dsp:nvSpPr>
      <dsp:spPr>
        <a:xfrm>
          <a:off x="1557197" y="1022304"/>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52F5860-DA87-6945-88B2-FAC24D3BF2FE}">
      <dsp:nvSpPr>
        <dsp:cNvPr id="0" name=""/>
        <dsp:cNvSpPr/>
      </dsp:nvSpPr>
      <dsp:spPr>
        <a:xfrm>
          <a:off x="1673987" y="1034447"/>
          <a:ext cx="6112000" cy="242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u="none" kern="1200" dirty="0"/>
            <a:t>Define protection goals</a:t>
          </a:r>
          <a:endParaRPr lang="en-US" sz="1100" kern="1200" dirty="0"/>
        </a:p>
      </dsp:txBody>
      <dsp:txXfrm>
        <a:off x="1673987" y="1034447"/>
        <a:ext cx="6112000" cy="242859"/>
      </dsp:txXfrm>
    </dsp:sp>
    <dsp:sp modelId="{77B16AF9-3B32-AD47-BB31-3ADDEAD35B73}">
      <dsp:nvSpPr>
        <dsp:cNvPr id="0" name=""/>
        <dsp:cNvSpPr/>
      </dsp:nvSpPr>
      <dsp:spPr>
        <a:xfrm>
          <a:off x="1557197" y="1277307"/>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BB3CF56-85F1-604F-AF91-4BD37B5389A0}">
      <dsp:nvSpPr>
        <dsp:cNvPr id="0" name=""/>
        <dsp:cNvSpPr/>
      </dsp:nvSpPr>
      <dsp:spPr>
        <a:xfrm>
          <a:off x="1673987" y="1289450"/>
          <a:ext cx="6112000" cy="2428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b="0" i="0" u="none" kern="1200" dirty="0"/>
            <a:t>Set risk tolerance thresholds</a:t>
          </a:r>
          <a:endParaRPr lang="en-US" sz="1100" kern="1200" dirty="0"/>
        </a:p>
      </dsp:txBody>
      <dsp:txXfrm>
        <a:off x="1673987" y="1289450"/>
        <a:ext cx="6112000" cy="242859"/>
      </dsp:txXfrm>
    </dsp:sp>
    <dsp:sp modelId="{3EBBE6F9-E43E-3241-9D04-301508FA2049}">
      <dsp:nvSpPr>
        <dsp:cNvPr id="0" name=""/>
        <dsp:cNvSpPr/>
      </dsp:nvSpPr>
      <dsp:spPr>
        <a:xfrm>
          <a:off x="1557197" y="1532310"/>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A95A060-4BF8-384A-B64A-46BABA10E7C0}">
      <dsp:nvSpPr>
        <dsp:cNvPr id="0" name=""/>
        <dsp:cNvSpPr/>
      </dsp:nvSpPr>
      <dsp:spPr>
        <a:xfrm>
          <a:off x="0" y="1544547"/>
          <a:ext cx="7785988"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91223E7-9203-2F45-B46B-95DB3AF91117}">
      <dsp:nvSpPr>
        <dsp:cNvPr id="0" name=""/>
        <dsp:cNvSpPr/>
      </dsp:nvSpPr>
      <dsp:spPr>
        <a:xfrm>
          <a:off x="0" y="1544547"/>
          <a:ext cx="1557197" cy="10186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i="0" u="none" kern="1200" dirty="0">
              <a:solidFill>
                <a:srgbClr val="2F2B20">
                  <a:hueOff val="0"/>
                  <a:satOff val="0"/>
                  <a:lumOff val="0"/>
                  <a:alphaOff val="0"/>
                </a:srgbClr>
              </a:solidFill>
              <a:latin typeface="Corbel" panose="020B0503020204020204"/>
              <a:ea typeface="+mn-ea"/>
              <a:cs typeface="+mn-cs"/>
            </a:rPr>
            <a:t>Review and Improvements </a:t>
          </a:r>
        </a:p>
      </dsp:txBody>
      <dsp:txXfrm>
        <a:off x="0" y="1544547"/>
        <a:ext cx="1557197" cy="1018643"/>
      </dsp:txXfrm>
    </dsp:sp>
    <dsp:sp modelId="{7D343B76-CC96-A345-B3FA-61CEC2767708}">
      <dsp:nvSpPr>
        <dsp:cNvPr id="0" name=""/>
        <dsp:cNvSpPr/>
      </dsp:nvSpPr>
      <dsp:spPr>
        <a:xfrm>
          <a:off x="1673987" y="1568645"/>
          <a:ext cx="6112000" cy="4819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Audit DLP system performances </a:t>
          </a:r>
        </a:p>
      </dsp:txBody>
      <dsp:txXfrm>
        <a:off x="1673987" y="1568645"/>
        <a:ext cx="6112000" cy="481954"/>
      </dsp:txXfrm>
    </dsp:sp>
    <dsp:sp modelId="{CE4F8B1C-1824-1547-A1C1-97A2455CBA35}">
      <dsp:nvSpPr>
        <dsp:cNvPr id="0" name=""/>
        <dsp:cNvSpPr/>
      </dsp:nvSpPr>
      <dsp:spPr>
        <a:xfrm>
          <a:off x="1557197" y="2050599"/>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00B9AC7-7020-294C-A4E3-0D13D08D21EB}">
      <dsp:nvSpPr>
        <dsp:cNvPr id="0" name=""/>
        <dsp:cNvSpPr/>
      </dsp:nvSpPr>
      <dsp:spPr>
        <a:xfrm>
          <a:off x="1673987" y="2074697"/>
          <a:ext cx="6112000" cy="4819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Update data classification and flow maps</a:t>
          </a:r>
        </a:p>
      </dsp:txBody>
      <dsp:txXfrm>
        <a:off x="1673987" y="2074697"/>
        <a:ext cx="6112000" cy="481954"/>
      </dsp:txXfrm>
    </dsp:sp>
    <dsp:sp modelId="{D75C89C1-F03C-B946-B8E1-E7BFFF3BE09C}">
      <dsp:nvSpPr>
        <dsp:cNvPr id="0" name=""/>
        <dsp:cNvSpPr/>
      </dsp:nvSpPr>
      <dsp:spPr>
        <a:xfrm>
          <a:off x="1557197" y="2556651"/>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4898EB0-3DA8-E64E-86D9-DC969D401FBB}">
      <dsp:nvSpPr>
        <dsp:cNvPr id="0" name=""/>
        <dsp:cNvSpPr/>
      </dsp:nvSpPr>
      <dsp:spPr>
        <a:xfrm>
          <a:off x="1673987" y="2580749"/>
          <a:ext cx="6112000" cy="4819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Revise policies based on Organizational changes and feedback from employees and business </a:t>
          </a:r>
        </a:p>
      </dsp:txBody>
      <dsp:txXfrm>
        <a:off x="1673987" y="2580749"/>
        <a:ext cx="6112000" cy="481954"/>
      </dsp:txXfrm>
    </dsp:sp>
    <dsp:sp modelId="{FDE93174-4217-9549-AB32-6F6B73437F43}">
      <dsp:nvSpPr>
        <dsp:cNvPr id="0" name=""/>
        <dsp:cNvSpPr/>
      </dsp:nvSpPr>
      <dsp:spPr>
        <a:xfrm>
          <a:off x="1557197" y="3062703"/>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9A0A61E-6F5B-674C-88F8-8AD261D5A365}">
      <dsp:nvSpPr>
        <dsp:cNvPr id="0" name=""/>
        <dsp:cNvSpPr/>
      </dsp:nvSpPr>
      <dsp:spPr>
        <a:xfrm>
          <a:off x="0" y="3086801"/>
          <a:ext cx="7785988"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78803B5-380F-E54F-AA02-700115A32B47}">
      <dsp:nvSpPr>
        <dsp:cNvPr id="0" name=""/>
        <dsp:cNvSpPr/>
      </dsp:nvSpPr>
      <dsp:spPr>
        <a:xfrm>
          <a:off x="0" y="3086801"/>
          <a:ext cx="1557197" cy="15422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t>Compliance and reporting</a:t>
          </a:r>
        </a:p>
      </dsp:txBody>
      <dsp:txXfrm>
        <a:off x="0" y="3086801"/>
        <a:ext cx="1557197" cy="1542254"/>
      </dsp:txXfrm>
    </dsp:sp>
    <dsp:sp modelId="{2272C58C-2DA0-3741-82CA-0E6D301498D7}">
      <dsp:nvSpPr>
        <dsp:cNvPr id="0" name=""/>
        <dsp:cNvSpPr/>
      </dsp:nvSpPr>
      <dsp:spPr>
        <a:xfrm>
          <a:off x="1673987" y="3110899"/>
          <a:ext cx="6112000" cy="4819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ensure adherence to local and international data protection regulation </a:t>
          </a:r>
        </a:p>
      </dsp:txBody>
      <dsp:txXfrm>
        <a:off x="1673987" y="3110899"/>
        <a:ext cx="6112000" cy="481954"/>
      </dsp:txXfrm>
    </dsp:sp>
    <dsp:sp modelId="{C3500833-6097-3C4A-B921-8080ED386CDC}">
      <dsp:nvSpPr>
        <dsp:cNvPr id="0" name=""/>
        <dsp:cNvSpPr/>
      </dsp:nvSpPr>
      <dsp:spPr>
        <a:xfrm>
          <a:off x="1557197" y="3592853"/>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64765A5-A8C8-244C-8919-3014FF31FCBA}">
      <dsp:nvSpPr>
        <dsp:cNvPr id="0" name=""/>
        <dsp:cNvSpPr/>
      </dsp:nvSpPr>
      <dsp:spPr>
        <a:xfrm>
          <a:off x="1673987" y="3616951"/>
          <a:ext cx="6112000" cy="4819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conduct compliance assessments </a:t>
          </a:r>
        </a:p>
      </dsp:txBody>
      <dsp:txXfrm>
        <a:off x="1673987" y="3616951"/>
        <a:ext cx="6112000" cy="481954"/>
      </dsp:txXfrm>
    </dsp:sp>
    <dsp:sp modelId="{29E5DBF6-8678-E749-8427-821EB86EF323}">
      <dsp:nvSpPr>
        <dsp:cNvPr id="0" name=""/>
        <dsp:cNvSpPr/>
      </dsp:nvSpPr>
      <dsp:spPr>
        <a:xfrm>
          <a:off x="1557197" y="4098905"/>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1DDEC74-D83C-0A4B-B6CF-AB4206C51E5B}">
      <dsp:nvSpPr>
        <dsp:cNvPr id="0" name=""/>
        <dsp:cNvSpPr/>
      </dsp:nvSpPr>
      <dsp:spPr>
        <a:xfrm>
          <a:off x="1673987" y="4123003"/>
          <a:ext cx="6112000" cy="4819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provide required reporting and stakeholders and regulators </a:t>
          </a:r>
        </a:p>
      </dsp:txBody>
      <dsp:txXfrm>
        <a:off x="1673987" y="4123003"/>
        <a:ext cx="6112000" cy="481954"/>
      </dsp:txXfrm>
    </dsp:sp>
    <dsp:sp modelId="{8B0BFACC-2643-DA45-81EC-548226F9A345}">
      <dsp:nvSpPr>
        <dsp:cNvPr id="0" name=""/>
        <dsp:cNvSpPr/>
      </dsp:nvSpPr>
      <dsp:spPr>
        <a:xfrm>
          <a:off x="1557197" y="4604958"/>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B61DF94-5283-5847-B650-AF87B5C09201}">
      <dsp:nvSpPr>
        <dsp:cNvPr id="0" name=""/>
        <dsp:cNvSpPr/>
      </dsp:nvSpPr>
      <dsp:spPr>
        <a:xfrm>
          <a:off x="0" y="4629055"/>
          <a:ext cx="7785988" cy="0"/>
        </a:xfrm>
        <a:prstGeom prst="line">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B8EF0C8-4629-C848-9522-E272F1C80F6C}">
      <dsp:nvSpPr>
        <dsp:cNvPr id="0" name=""/>
        <dsp:cNvSpPr/>
      </dsp:nvSpPr>
      <dsp:spPr>
        <a:xfrm>
          <a:off x="0" y="4629055"/>
          <a:ext cx="1557197" cy="998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t>Reporting Incidents to Government Agencies </a:t>
          </a:r>
        </a:p>
      </dsp:txBody>
      <dsp:txXfrm>
        <a:off x="0" y="4629055"/>
        <a:ext cx="1557197" cy="998840"/>
      </dsp:txXfrm>
    </dsp:sp>
    <dsp:sp modelId="{AFB70852-857B-AD44-821F-9E1B4CF661B8}">
      <dsp:nvSpPr>
        <dsp:cNvPr id="0" name=""/>
        <dsp:cNvSpPr/>
      </dsp:nvSpPr>
      <dsp:spPr>
        <a:xfrm>
          <a:off x="1673987" y="4706168"/>
          <a:ext cx="6112000" cy="518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Government agencies mandate companies to notified within certain timelines</a:t>
          </a:r>
        </a:p>
        <a:p>
          <a:pPr marL="0" lvl="0" indent="0" algn="l" defTabSz="488950">
            <a:lnSpc>
              <a:spcPct val="90000"/>
            </a:lnSpc>
            <a:spcBef>
              <a:spcPct val="0"/>
            </a:spcBef>
            <a:spcAft>
              <a:spcPct val="35000"/>
            </a:spcAft>
            <a:buNone/>
          </a:pPr>
          <a:r>
            <a:rPr lang="en-US" sz="1100" kern="1200" dirty="0"/>
            <a:t>Agencies also fine the companies if they fail to comply </a:t>
          </a:r>
        </a:p>
      </dsp:txBody>
      <dsp:txXfrm>
        <a:off x="1673987" y="4706168"/>
        <a:ext cx="6112000" cy="518104"/>
      </dsp:txXfrm>
    </dsp:sp>
    <dsp:sp modelId="{EF23A876-0748-A241-B609-6FD72BB754E8}">
      <dsp:nvSpPr>
        <dsp:cNvPr id="0" name=""/>
        <dsp:cNvSpPr/>
      </dsp:nvSpPr>
      <dsp:spPr>
        <a:xfrm>
          <a:off x="1557197" y="5224273"/>
          <a:ext cx="6228790" cy="0"/>
        </a:xfrm>
        <a:prstGeom prst="line">
          <a:avLst/>
        </a:prstGeom>
        <a:solidFill>
          <a:schemeClr val="accent1">
            <a:hueOff val="0"/>
            <a:satOff val="0"/>
            <a:lumOff val="0"/>
            <a:alphaOff val="0"/>
          </a:schemeClr>
        </a:solidFill>
        <a:ln w="1079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811548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10/8/23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9066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10/8/23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848220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14284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10/8/23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77978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10/8/23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447025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10/8/23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1921229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10/8/23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304609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10/8/23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54003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10/8/23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8047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10/8/23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8329660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10/8/23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57185549"/>
      </p:ext>
    </p:extLst>
  </p:cSld>
  <p:clrMap bg1="lt1" tx1="dk1" bg2="lt2" tx2="dk2" accent1="accent1" accent2="accent2" accent3="accent3" accent4="accent4" accent5="accent5" accent6="accent6" hlink="hlink" folHlink="folHlink"/>
  <p:sldLayoutIdLst>
    <p:sldLayoutId id="2147484282" r:id="rId1"/>
    <p:sldLayoutId id="2147484283" r:id="rId2"/>
    <p:sldLayoutId id="2147484284" r:id="rId3"/>
    <p:sldLayoutId id="2147484285" r:id="rId4"/>
    <p:sldLayoutId id="2147484286" r:id="rId5"/>
    <p:sldLayoutId id="2147484287" r:id="rId6"/>
    <p:sldLayoutId id="2147484288" r:id="rId7"/>
    <p:sldLayoutId id="2147484289" r:id="rId8"/>
    <p:sldLayoutId id="2147484290" r:id="rId9"/>
    <p:sldLayoutId id="2147484291" r:id="rId10"/>
    <p:sldLayoutId id="2147484292"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2.xml"/><Relationship Id="rId7" Type="http://schemas.openxmlformats.org/officeDocument/2006/relationships/diagramColors" Target="../diagrams/colors4.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png"/></Relationships>
</file>

<file path=ppt/slides/_rels/slide16.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slideLayout" Target="../slideLayouts/slideLayout2.xml"/><Relationship Id="rId7" Type="http://schemas.openxmlformats.org/officeDocument/2006/relationships/diagramColors" Target="../diagrams/colors5.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7.xml"/><Relationship Id="rId7" Type="http://schemas.openxmlformats.org/officeDocument/2006/relationships/hyperlink" Target="https://airccj.org/CSCP/vol7/csit77208.pdf" TargetMode="Externa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hyperlink" Target="https://www.isaca.org/-/media/files/isacadp/project/isaca/articles/journal/2018/volume-1/data-loss-prevention-next-steps_joa_eng_0218" TargetMode="External"/><Relationship Id="rId5" Type="http://schemas.openxmlformats.org/officeDocument/2006/relationships/hyperlink" Target="https://www.cybok.org/media/downloads/Privacy_Online_Rights_tree-1.0.2.pdf" TargetMode="External"/><Relationship Id="rId4" Type="http://schemas.openxmlformats.org/officeDocument/2006/relationships/hyperlink" Target="https://www.bcs.org/articles-opinion-and-research/the-secret-of-effective-data-protection/" TargetMode="External"/></Relationships>
</file>

<file path=ppt/slides/_rels/slide1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7.xml"/><Relationship Id="rId7" Type="http://schemas.openxmlformats.org/officeDocument/2006/relationships/hyperlink" Target="https://www.websense.com/content/support/library/data/v84/policy_classifier/financial%20regulations.aspx" TargetMode="Externa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hyperlink" Target="https://www.isaca.org/-/media/files/isacadp/project/isaca/articles/journal/2018/volume-1/data-loss-prevention-next-steps_joa_eng_0218" TargetMode="External"/><Relationship Id="rId5" Type="http://schemas.openxmlformats.org/officeDocument/2006/relationships/hyperlink" Target="https://ceur-ws.org/Vol-1830/Paper17.pdf" TargetMode="External"/><Relationship Id="rId4" Type="http://schemas.openxmlformats.org/officeDocument/2006/relationships/hyperlink" Target="https://securosis.com/assets/library/publications/DLP-Whitepaper.pdf" TargetMode="Externa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1.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96395-2BF5-D878-EC90-4AA44F1AA6B3}"/>
              </a:ext>
            </a:extLst>
          </p:cNvPr>
          <p:cNvSpPr>
            <a:spLocks noGrp="1"/>
          </p:cNvSpPr>
          <p:nvPr>
            <p:ph type="ctrTitle"/>
          </p:nvPr>
        </p:nvSpPr>
        <p:spPr/>
        <p:txBody>
          <a:bodyPr anchor="ctr">
            <a:noAutofit/>
          </a:bodyPr>
          <a:lstStyle/>
          <a:p>
            <a:r>
              <a:rPr lang="en-US" sz="2400" dirty="0">
                <a:effectLst/>
                <a:latin typeface="Arial" panose="020B0604020202020204" pitchFamily="34" charset="0"/>
                <a:cs typeface="Arial" panose="020B0604020202020204" pitchFamily="34" charset="0"/>
              </a:rPr>
              <a:t>Project Title: </a:t>
            </a:r>
            <a:br>
              <a:rPr lang="en-US" sz="2400" dirty="0">
                <a:effectLst/>
                <a:latin typeface="Arial" panose="020B0604020202020204" pitchFamily="34" charset="0"/>
                <a:cs typeface="Arial" panose="020B0604020202020204" pitchFamily="34" charset="0"/>
              </a:rPr>
            </a:br>
            <a:r>
              <a:rPr lang="en-US" sz="2400" dirty="0">
                <a:effectLst/>
                <a:latin typeface="Arial" panose="020B0604020202020204" pitchFamily="34" charset="0"/>
                <a:cs typeface="Arial" panose="020B0604020202020204" pitchFamily="34" charset="0"/>
              </a:rPr>
              <a:t>Design and implement DLP for financial institutions that protects customer financial information. </a:t>
            </a:r>
            <a:endParaRPr lang="en-US" sz="24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F1F3617-0034-ABA6-06AB-0860F602F86B}"/>
              </a:ext>
            </a:extLst>
          </p:cNvPr>
          <p:cNvSpPr>
            <a:spLocks noGrp="1"/>
          </p:cNvSpPr>
          <p:nvPr>
            <p:ph type="subTitle" idx="1"/>
          </p:nvPr>
        </p:nvSpPr>
        <p:spPr/>
        <p:txBody>
          <a:bodyPr>
            <a:normAutofit/>
          </a:bodyPr>
          <a:lstStyle/>
          <a:p>
            <a:endParaRPr lang="en-US" sz="1200" dirty="0">
              <a:latin typeface="Arial" panose="020B0604020202020204" pitchFamily="34" charset="0"/>
              <a:cs typeface="Arial" panose="020B0604020202020204" pitchFamily="34" charset="0"/>
            </a:endParaRPr>
          </a:p>
        </p:txBody>
      </p:sp>
      <p:pic>
        <p:nvPicPr>
          <p:cNvPr id="6" name="Audio 5">
            <a:extLst>
              <a:ext uri="{FF2B5EF4-FFF2-40B4-BE49-F238E27FC236}">
                <a16:creationId xmlns:a16="http://schemas.microsoft.com/office/drawing/2014/main" id="{C66DC417-E748-EE57-D6B3-C9942AFD304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67690979"/>
      </p:ext>
    </p:extLst>
  </p:cSld>
  <p:clrMapOvr>
    <a:masterClrMapping/>
  </p:clrMapOvr>
  <mc:AlternateContent xmlns:mc="http://schemas.openxmlformats.org/markup-compatibility/2006">
    <mc:Choice xmlns:p14="http://schemas.microsoft.com/office/powerpoint/2010/main" Requires="p14">
      <p:transition spd="slow" p14:dur="2000" advTm="12863"/>
    </mc:Choice>
    <mc:Fallback>
      <p:transition spd="slow" advTm="128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F9FBC-DF8E-5066-EC22-36E43C2B65D5}"/>
              </a:ext>
            </a:extLst>
          </p:cNvPr>
          <p:cNvSpPr>
            <a:spLocks noGrp="1"/>
          </p:cNvSpPr>
          <p:nvPr>
            <p:ph type="title"/>
          </p:nvPr>
        </p:nvSpPr>
        <p:spPr/>
        <p:txBody>
          <a:bodyPr/>
          <a:lstStyle/>
          <a:p>
            <a:r>
              <a:rPr lang="en-US" dirty="0"/>
              <a:t>Overview – DLP process</a:t>
            </a:r>
          </a:p>
        </p:txBody>
      </p:sp>
      <p:graphicFrame>
        <p:nvGraphicFramePr>
          <p:cNvPr id="4" name="Content Placeholder 3">
            <a:extLst>
              <a:ext uri="{FF2B5EF4-FFF2-40B4-BE49-F238E27FC236}">
                <a16:creationId xmlns:a16="http://schemas.microsoft.com/office/drawing/2014/main" id="{A71C5CD2-CF5B-4A6D-432F-1401DB5AAF2C}"/>
              </a:ext>
            </a:extLst>
          </p:cNvPr>
          <p:cNvGraphicFramePr>
            <a:graphicFrameLocks noGrp="1"/>
          </p:cNvGraphicFramePr>
          <p:nvPr>
            <p:ph idx="1"/>
            <p:extLst>
              <p:ext uri="{D42A27DB-BD31-4B8C-83A1-F6EECF244321}">
                <p14:modId xmlns:p14="http://schemas.microsoft.com/office/powerpoint/2010/main" val="3405380976"/>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6" name="Audio 15">
            <a:extLst>
              <a:ext uri="{FF2B5EF4-FFF2-40B4-BE49-F238E27FC236}">
                <a16:creationId xmlns:a16="http://schemas.microsoft.com/office/drawing/2014/main" id="{56A12848-23A6-7286-ED0D-3AC8CAC054C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31450981"/>
      </p:ext>
    </p:extLst>
  </p:cSld>
  <p:clrMapOvr>
    <a:masterClrMapping/>
  </p:clrMapOvr>
  <mc:AlternateContent xmlns:mc="http://schemas.openxmlformats.org/markup-compatibility/2006">
    <mc:Choice xmlns:p14="http://schemas.microsoft.com/office/powerpoint/2010/main" Requires="p14">
      <p:transition spd="slow" p14:dur="2000" advTm="33065"/>
    </mc:Choice>
    <mc:Fallback>
      <p:transition spd="slow" advTm="33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C50652D-AC6C-A24C-D9D4-2CB6EF4ECD64}"/>
              </a:ext>
            </a:extLst>
          </p:cNvPr>
          <p:cNvSpPr>
            <a:spLocks noGrp="1"/>
          </p:cNvSpPr>
          <p:nvPr>
            <p:ph type="title"/>
          </p:nvPr>
        </p:nvSpPr>
        <p:spPr/>
        <p:txBody>
          <a:bodyPr/>
          <a:lstStyle/>
          <a:p>
            <a:r>
              <a:rPr lang="en-US" dirty="0"/>
              <a:t>Development strategy</a:t>
            </a:r>
          </a:p>
        </p:txBody>
      </p:sp>
      <p:graphicFrame>
        <p:nvGraphicFramePr>
          <p:cNvPr id="10" name="Content Placeholder 9">
            <a:extLst>
              <a:ext uri="{FF2B5EF4-FFF2-40B4-BE49-F238E27FC236}">
                <a16:creationId xmlns:a16="http://schemas.microsoft.com/office/drawing/2014/main" id="{C110EA7A-DD17-F492-054E-2D9F1069BBD1}"/>
              </a:ext>
            </a:extLst>
          </p:cNvPr>
          <p:cNvGraphicFramePr>
            <a:graphicFrameLocks noGrp="1"/>
          </p:cNvGraphicFramePr>
          <p:nvPr>
            <p:ph idx="1"/>
            <p:extLst>
              <p:ext uri="{D42A27DB-BD31-4B8C-83A1-F6EECF244321}">
                <p14:modId xmlns:p14="http://schemas.microsoft.com/office/powerpoint/2010/main" val="3954005289"/>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6" name="Audio 15">
            <a:extLst>
              <a:ext uri="{FF2B5EF4-FFF2-40B4-BE49-F238E27FC236}">
                <a16:creationId xmlns:a16="http://schemas.microsoft.com/office/drawing/2014/main" id="{E514C687-4F52-90CE-0603-2911D2642745}"/>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46604806"/>
      </p:ext>
    </p:extLst>
  </p:cSld>
  <p:clrMapOvr>
    <a:masterClrMapping/>
  </p:clrMapOvr>
  <mc:AlternateContent xmlns:mc="http://schemas.openxmlformats.org/markup-compatibility/2006">
    <mc:Choice xmlns:p14="http://schemas.microsoft.com/office/powerpoint/2010/main" Requires="p14">
      <p:transition spd="slow" p14:dur="2000" advTm="34994"/>
    </mc:Choice>
    <mc:Fallback>
      <p:transition spd="slow" advTm="34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8720A-808A-B499-D5EE-18BF1B046ED9}"/>
              </a:ext>
            </a:extLst>
          </p:cNvPr>
          <p:cNvSpPr>
            <a:spLocks noGrp="1"/>
          </p:cNvSpPr>
          <p:nvPr>
            <p:ph type="title"/>
          </p:nvPr>
        </p:nvSpPr>
        <p:spPr/>
        <p:txBody>
          <a:bodyPr/>
          <a:lstStyle/>
          <a:p>
            <a:r>
              <a:rPr lang="en-US" dirty="0"/>
              <a:t>Steps to design and implement a DLP framework</a:t>
            </a:r>
          </a:p>
        </p:txBody>
      </p:sp>
      <p:sp>
        <p:nvSpPr>
          <p:cNvPr id="3" name="Content Placeholder 2">
            <a:extLst>
              <a:ext uri="{FF2B5EF4-FFF2-40B4-BE49-F238E27FC236}">
                <a16:creationId xmlns:a16="http://schemas.microsoft.com/office/drawing/2014/main" id="{B5967FBC-2A92-1C1E-3D53-3A4864C0C9E4}"/>
              </a:ext>
            </a:extLst>
          </p:cNvPr>
          <p:cNvSpPr>
            <a:spLocks noGrp="1"/>
          </p:cNvSpPr>
          <p:nvPr>
            <p:ph idx="1"/>
          </p:nvPr>
        </p:nvSpPr>
        <p:spPr/>
        <p:txBody>
          <a:bodyPr>
            <a:normAutofit lnSpcReduction="10000"/>
          </a:bodyPr>
          <a:lstStyle/>
          <a:p>
            <a:pPr marL="514350" indent="-514350">
              <a:buFont typeface="+mj-lt"/>
              <a:buAutoNum type="arabicPeriod"/>
            </a:pPr>
            <a:r>
              <a:rPr lang="en-US" dirty="0"/>
              <a:t>Identify and classify sensitive data</a:t>
            </a:r>
          </a:p>
          <a:p>
            <a:pPr marL="457200" lvl="1" indent="0">
              <a:buNone/>
            </a:pPr>
            <a:r>
              <a:rPr lang="en-US" dirty="0"/>
              <a:t>The first step in designing a DLP framework is to identify and classify all of the sensitive data that is stored and processed by the financial institution. This includes customer financial information, such as account numbers, Social Security numbers, and credit card numbers, as well as intellectual property and other confidential business data.</a:t>
            </a:r>
          </a:p>
          <a:p>
            <a:pPr marL="514350" indent="-514350">
              <a:buFont typeface="+mj-lt"/>
              <a:buAutoNum type="arabicPeriod"/>
            </a:pPr>
            <a:r>
              <a:rPr lang="en-US" dirty="0"/>
              <a:t>Define data protection policies. </a:t>
            </a:r>
          </a:p>
          <a:p>
            <a:pPr marL="457200" lvl="1" indent="0">
              <a:buNone/>
            </a:pPr>
            <a:r>
              <a:rPr lang="en-US" dirty="0"/>
              <a:t>Once sensitive data has been identified and classified, the financial institution should define data protection policies. These policies should specify how sensitive data should be handled, used, and protected. For example, policies may restrict who can access sensitive data, how sensitive data can be transmitted, and where sensitive data can be stored.</a:t>
            </a:r>
          </a:p>
          <a:p>
            <a:pPr marL="514350" indent="-514350">
              <a:buFont typeface="+mj-lt"/>
              <a:buAutoNum type="arabicPeriod"/>
            </a:pPr>
            <a:r>
              <a:rPr lang="en-US" dirty="0"/>
              <a:t>Select and implement a DLP solution. </a:t>
            </a:r>
          </a:p>
          <a:p>
            <a:pPr marL="457200" lvl="1" indent="0">
              <a:buNone/>
            </a:pPr>
            <a:r>
              <a:rPr lang="en-US" dirty="0"/>
              <a:t>There are a variety of DLP solutions available on the market. The financial institution should select a solution that meets its specific needs and budget. DLP solutions typically include features such as data encryption, data fingerprinting, and content monitoring.</a:t>
            </a:r>
          </a:p>
          <a:p>
            <a:pPr marL="0" indent="0">
              <a:buNone/>
            </a:pPr>
            <a:endParaRPr lang="en-US" dirty="0"/>
          </a:p>
        </p:txBody>
      </p:sp>
      <p:pic>
        <p:nvPicPr>
          <p:cNvPr id="8" name="Audio 7">
            <a:extLst>
              <a:ext uri="{FF2B5EF4-FFF2-40B4-BE49-F238E27FC236}">
                <a16:creationId xmlns:a16="http://schemas.microsoft.com/office/drawing/2014/main" id="{2BA3639F-04F3-9D03-2F58-7F60AC9DBA6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037932"/>
      </p:ext>
    </p:extLst>
  </p:cSld>
  <p:clrMapOvr>
    <a:masterClrMapping/>
  </p:clrMapOvr>
  <mc:AlternateContent xmlns:mc="http://schemas.openxmlformats.org/markup-compatibility/2006">
    <mc:Choice xmlns:p14="http://schemas.microsoft.com/office/powerpoint/2010/main" Requires="p14">
      <p:transition spd="slow" p14:dur="2000" advTm="75093"/>
    </mc:Choice>
    <mc:Fallback>
      <p:transition spd="slow" advTm="750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AB536-DBBC-C57D-5317-8ACB786ACE36}"/>
              </a:ext>
            </a:extLst>
          </p:cNvPr>
          <p:cNvSpPr>
            <a:spLocks noGrp="1"/>
          </p:cNvSpPr>
          <p:nvPr>
            <p:ph type="title"/>
          </p:nvPr>
        </p:nvSpPr>
        <p:spPr/>
        <p:txBody>
          <a:bodyPr/>
          <a:lstStyle/>
          <a:p>
            <a:r>
              <a:rPr lang="en-US" dirty="0"/>
              <a:t>Steps to design and implement a DLP framework</a:t>
            </a:r>
          </a:p>
        </p:txBody>
      </p:sp>
      <p:sp>
        <p:nvSpPr>
          <p:cNvPr id="3" name="Content Placeholder 2">
            <a:extLst>
              <a:ext uri="{FF2B5EF4-FFF2-40B4-BE49-F238E27FC236}">
                <a16:creationId xmlns:a16="http://schemas.microsoft.com/office/drawing/2014/main" id="{6851CB88-6D67-1E11-E3F5-BA508E11F2A2}"/>
              </a:ext>
            </a:extLst>
          </p:cNvPr>
          <p:cNvSpPr>
            <a:spLocks noGrp="1"/>
          </p:cNvSpPr>
          <p:nvPr>
            <p:ph idx="1"/>
          </p:nvPr>
        </p:nvSpPr>
        <p:spPr/>
        <p:txBody>
          <a:bodyPr/>
          <a:lstStyle/>
          <a:p>
            <a:pPr marL="514350" indent="-514350">
              <a:buFont typeface="+mj-lt"/>
              <a:buAutoNum type="arabicPeriod" startAt="4"/>
            </a:pPr>
            <a:r>
              <a:rPr lang="en-US" dirty="0"/>
              <a:t>Deploy and configure the DLP solution.</a:t>
            </a:r>
          </a:p>
          <a:p>
            <a:pPr marL="457200" lvl="1" indent="0">
              <a:buNone/>
            </a:pPr>
            <a:r>
              <a:rPr lang="en-US" dirty="0"/>
              <a:t>Once a DLP solution has been selected, it must be deployed and configured according to the financial institution's data protection policies. This may involve configuring the DLP solution to monitor specific data stores and networks, and to generate alerts when sensitive data is detected at risk.</a:t>
            </a:r>
          </a:p>
          <a:p>
            <a:pPr marL="514350" indent="-514350">
              <a:buFont typeface="+mj-lt"/>
              <a:buAutoNum type="arabicPeriod" startAt="5"/>
            </a:pPr>
            <a:r>
              <a:rPr lang="en-US" dirty="0"/>
              <a:t>Monitor and maintain the DLP framework. </a:t>
            </a:r>
          </a:p>
          <a:p>
            <a:pPr marL="457200" lvl="1" indent="0">
              <a:buNone/>
            </a:pPr>
            <a:r>
              <a:rPr lang="en-US" dirty="0"/>
              <a:t>The financial institution should monitor the DLP framework on a regular basis to ensure that it is working properly and that it is being updated to reflect changes in the data environment and regulatory landscape.</a:t>
            </a:r>
          </a:p>
          <a:p>
            <a:endParaRPr lang="en-US" dirty="0"/>
          </a:p>
        </p:txBody>
      </p:sp>
      <p:pic>
        <p:nvPicPr>
          <p:cNvPr id="7" name="Audio 6">
            <a:extLst>
              <a:ext uri="{FF2B5EF4-FFF2-40B4-BE49-F238E27FC236}">
                <a16:creationId xmlns:a16="http://schemas.microsoft.com/office/drawing/2014/main" id="{4A756BFC-9723-5609-F0C0-5876E614DCF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73907512"/>
      </p:ext>
    </p:extLst>
  </p:cSld>
  <p:clrMapOvr>
    <a:masterClrMapping/>
  </p:clrMapOvr>
  <mc:AlternateContent xmlns:mc="http://schemas.openxmlformats.org/markup-compatibility/2006">
    <mc:Choice xmlns:p14="http://schemas.microsoft.com/office/powerpoint/2010/main" Requires="p14">
      <p:transition spd="slow" p14:dur="2000" advTm="45499"/>
    </mc:Choice>
    <mc:Fallback>
      <p:transition spd="slow" advTm="454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2498F-E57B-00A9-8CB0-9343B0804C87}"/>
              </a:ext>
            </a:extLst>
          </p:cNvPr>
          <p:cNvSpPr>
            <a:spLocks noGrp="1"/>
          </p:cNvSpPr>
          <p:nvPr>
            <p:ph type="title"/>
          </p:nvPr>
        </p:nvSpPr>
        <p:spPr/>
        <p:txBody>
          <a:bodyPr/>
          <a:lstStyle/>
          <a:p>
            <a:r>
              <a:rPr lang="en-US" dirty="0"/>
              <a:t>Ethical considerations and risk assessment</a:t>
            </a:r>
          </a:p>
        </p:txBody>
      </p:sp>
      <p:sp>
        <p:nvSpPr>
          <p:cNvPr id="3" name="Content Placeholder 2">
            <a:extLst>
              <a:ext uri="{FF2B5EF4-FFF2-40B4-BE49-F238E27FC236}">
                <a16:creationId xmlns:a16="http://schemas.microsoft.com/office/drawing/2014/main" id="{B1084FB3-783A-00B2-B9B4-6B970C9E41BE}"/>
              </a:ext>
            </a:extLst>
          </p:cNvPr>
          <p:cNvSpPr>
            <a:spLocks noGrp="1"/>
          </p:cNvSpPr>
          <p:nvPr>
            <p:ph idx="1"/>
          </p:nvPr>
        </p:nvSpPr>
        <p:spPr/>
        <p:txBody>
          <a:bodyPr/>
          <a:lstStyle/>
          <a:p>
            <a:pPr algn="just"/>
            <a:r>
              <a:rPr lang="en-US" dirty="0"/>
              <a:t>Ethical considerations play a vital role in implementing effective security measures. Organizations need to ensure they are not infringing on individual privacy rights while monitoring and gathering security information. </a:t>
            </a:r>
          </a:p>
          <a:p>
            <a:pPr algn="just"/>
            <a:r>
              <a:rPr lang="en-US" dirty="0"/>
              <a:t>Additionally, conducting a thorough risk assessment is essential to identify potential vulnerabilities and prioritize security measures accordingly. This includes evaluating the potential impact of security threats and determining the necessary steps to mitigate them. </a:t>
            </a:r>
          </a:p>
          <a:p>
            <a:pPr algn="just"/>
            <a:r>
              <a:rPr lang="en-US" dirty="0"/>
              <a:t>By considering both ethical implications and conducting comprehensive risk assessments, organizations can develop a robust security strategy that protects both their systems and the privacy of their users.</a:t>
            </a:r>
          </a:p>
        </p:txBody>
      </p:sp>
      <p:pic>
        <p:nvPicPr>
          <p:cNvPr id="6" name="Audio 5">
            <a:extLst>
              <a:ext uri="{FF2B5EF4-FFF2-40B4-BE49-F238E27FC236}">
                <a16:creationId xmlns:a16="http://schemas.microsoft.com/office/drawing/2014/main" id="{5BE9293E-E039-DB3B-E2F7-DAE1E962AF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77047341"/>
      </p:ext>
    </p:extLst>
  </p:cSld>
  <p:clrMapOvr>
    <a:masterClrMapping/>
  </p:clrMapOvr>
  <mc:AlternateContent xmlns:mc="http://schemas.openxmlformats.org/markup-compatibility/2006">
    <mc:Choice xmlns:p14="http://schemas.microsoft.com/office/powerpoint/2010/main" Requires="p14">
      <p:transition spd="slow" p14:dur="2000" advTm="54857"/>
    </mc:Choice>
    <mc:Fallback>
      <p:transition spd="slow" advTm="54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A43C4-C882-531E-6387-A24099C1271A}"/>
              </a:ext>
            </a:extLst>
          </p:cNvPr>
          <p:cNvSpPr>
            <a:spLocks noGrp="1"/>
          </p:cNvSpPr>
          <p:nvPr>
            <p:ph type="title"/>
          </p:nvPr>
        </p:nvSpPr>
        <p:spPr/>
        <p:txBody>
          <a:bodyPr/>
          <a:lstStyle/>
          <a:p>
            <a:r>
              <a:rPr lang="en-US" dirty="0"/>
              <a:t>Description of artefact(s) that will be created</a:t>
            </a:r>
          </a:p>
        </p:txBody>
      </p:sp>
      <p:graphicFrame>
        <p:nvGraphicFramePr>
          <p:cNvPr id="4" name="Content Placeholder 3">
            <a:extLst>
              <a:ext uri="{FF2B5EF4-FFF2-40B4-BE49-F238E27FC236}">
                <a16:creationId xmlns:a16="http://schemas.microsoft.com/office/drawing/2014/main" id="{C2B17EAA-7566-BB4C-1DFD-94DE93B10D1C}"/>
              </a:ext>
            </a:extLst>
          </p:cNvPr>
          <p:cNvGraphicFramePr>
            <a:graphicFrameLocks noGrp="1"/>
          </p:cNvGraphicFramePr>
          <p:nvPr>
            <p:ph idx="1"/>
            <p:extLst>
              <p:ext uri="{D42A27DB-BD31-4B8C-83A1-F6EECF244321}">
                <p14:modId xmlns:p14="http://schemas.microsoft.com/office/powerpoint/2010/main" val="1549346273"/>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1" name="Audio 10">
            <a:extLst>
              <a:ext uri="{FF2B5EF4-FFF2-40B4-BE49-F238E27FC236}">
                <a16:creationId xmlns:a16="http://schemas.microsoft.com/office/drawing/2014/main" id="{D126CC99-8A9A-3CB9-23DF-26218E2F3595}"/>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47839997"/>
      </p:ext>
    </p:extLst>
  </p:cSld>
  <p:clrMapOvr>
    <a:masterClrMapping/>
  </p:clrMapOvr>
  <mc:AlternateContent xmlns:mc="http://schemas.openxmlformats.org/markup-compatibility/2006">
    <mc:Choice xmlns:p14="http://schemas.microsoft.com/office/powerpoint/2010/main" Requires="p14">
      <p:transition spd="slow" p14:dur="2000" advTm="36664"/>
    </mc:Choice>
    <mc:Fallback>
      <p:transition spd="slow" advTm="366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A43C4-C882-531E-6387-A24099C1271A}"/>
              </a:ext>
            </a:extLst>
          </p:cNvPr>
          <p:cNvSpPr>
            <a:spLocks noGrp="1"/>
          </p:cNvSpPr>
          <p:nvPr>
            <p:ph type="title"/>
          </p:nvPr>
        </p:nvSpPr>
        <p:spPr/>
        <p:txBody>
          <a:bodyPr/>
          <a:lstStyle/>
          <a:p>
            <a:r>
              <a:rPr lang="en-US" dirty="0"/>
              <a:t>Description of artefact(s) that will be created</a:t>
            </a:r>
          </a:p>
        </p:txBody>
      </p:sp>
      <p:graphicFrame>
        <p:nvGraphicFramePr>
          <p:cNvPr id="4" name="Content Placeholder 3">
            <a:extLst>
              <a:ext uri="{FF2B5EF4-FFF2-40B4-BE49-F238E27FC236}">
                <a16:creationId xmlns:a16="http://schemas.microsoft.com/office/drawing/2014/main" id="{C2B17EAA-7566-BB4C-1DFD-94DE93B10D1C}"/>
              </a:ext>
            </a:extLst>
          </p:cNvPr>
          <p:cNvGraphicFramePr>
            <a:graphicFrameLocks noGrp="1"/>
          </p:cNvGraphicFramePr>
          <p:nvPr>
            <p:ph idx="1"/>
            <p:extLst>
              <p:ext uri="{D42A27DB-BD31-4B8C-83A1-F6EECF244321}">
                <p14:modId xmlns:p14="http://schemas.microsoft.com/office/powerpoint/2010/main" val="1147394894"/>
              </p:ext>
            </p:extLst>
          </p:nvPr>
        </p:nvGraphicFramePr>
        <p:xfrm>
          <a:off x="3868737" y="863601"/>
          <a:ext cx="7785988" cy="563019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8" name="Audio 7">
            <a:extLst>
              <a:ext uri="{FF2B5EF4-FFF2-40B4-BE49-F238E27FC236}">
                <a16:creationId xmlns:a16="http://schemas.microsoft.com/office/drawing/2014/main" id="{9322E35E-8C26-7466-35AE-AEEADF6DC0C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32186331"/>
      </p:ext>
    </p:extLst>
  </p:cSld>
  <p:clrMapOvr>
    <a:masterClrMapping/>
  </p:clrMapOvr>
  <mc:AlternateContent xmlns:mc="http://schemas.openxmlformats.org/markup-compatibility/2006">
    <mc:Choice xmlns:p14="http://schemas.microsoft.com/office/powerpoint/2010/main" Requires="p14">
      <p:transition spd="slow" p14:dur="2000" advTm="22105"/>
    </mc:Choice>
    <mc:Fallback>
      <p:transition spd="slow" advTm="22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AE68E-C2A1-28D6-675A-F2C1AD9841FE}"/>
              </a:ext>
            </a:extLst>
          </p:cNvPr>
          <p:cNvSpPr>
            <a:spLocks noGrp="1"/>
          </p:cNvSpPr>
          <p:nvPr>
            <p:ph type="title"/>
          </p:nvPr>
        </p:nvSpPr>
        <p:spPr/>
        <p:txBody>
          <a:bodyPr/>
          <a:lstStyle/>
          <a:p>
            <a:r>
              <a:rPr lang="en-US" dirty="0"/>
              <a:t>Timeline of proposed activities</a:t>
            </a:r>
          </a:p>
        </p:txBody>
      </p:sp>
      <p:pic>
        <p:nvPicPr>
          <p:cNvPr id="4" name="Content Placeholder 3">
            <a:extLst>
              <a:ext uri="{FF2B5EF4-FFF2-40B4-BE49-F238E27FC236}">
                <a16:creationId xmlns:a16="http://schemas.microsoft.com/office/drawing/2014/main" id="{867291E6-B4D0-8987-7772-7B3D2A7E12E3}"/>
              </a:ext>
            </a:extLst>
          </p:cNvPr>
          <p:cNvPicPr>
            <a:picLocks noGrp="1" noChangeAspect="1"/>
          </p:cNvPicPr>
          <p:nvPr>
            <p:ph idx="1"/>
          </p:nvPr>
        </p:nvPicPr>
        <p:blipFill>
          <a:blip r:embed="rId4"/>
          <a:stretch>
            <a:fillRect/>
          </a:stretch>
        </p:blipFill>
        <p:spPr>
          <a:xfrm>
            <a:off x="3520211" y="774914"/>
            <a:ext cx="8227504" cy="5238427"/>
          </a:xfrm>
          <a:prstGeom prst="rect">
            <a:avLst/>
          </a:prstGeom>
        </p:spPr>
      </p:pic>
      <p:sp>
        <p:nvSpPr>
          <p:cNvPr id="5" name="TextBox 4">
            <a:extLst>
              <a:ext uri="{FF2B5EF4-FFF2-40B4-BE49-F238E27FC236}">
                <a16:creationId xmlns:a16="http://schemas.microsoft.com/office/drawing/2014/main" id="{F1F6B166-4506-561C-0FFB-C38CC258E3D8}"/>
              </a:ext>
            </a:extLst>
          </p:cNvPr>
          <p:cNvSpPr txBox="1"/>
          <p:nvPr/>
        </p:nvSpPr>
        <p:spPr>
          <a:xfrm>
            <a:off x="3797085" y="6199322"/>
            <a:ext cx="6912244" cy="646331"/>
          </a:xfrm>
          <a:prstGeom prst="rect">
            <a:avLst/>
          </a:prstGeom>
          <a:noFill/>
        </p:spPr>
        <p:txBody>
          <a:bodyPr wrap="square" rtlCol="0">
            <a:spAutoFit/>
          </a:bodyPr>
          <a:lstStyle/>
          <a:p>
            <a:r>
              <a:rPr lang="en-US" dirty="0"/>
              <a:t>I have uploaded this document along with the presentation. I will detail this project plan as needed. </a:t>
            </a:r>
          </a:p>
        </p:txBody>
      </p:sp>
      <p:pic>
        <p:nvPicPr>
          <p:cNvPr id="9" name="Audio 8">
            <a:extLst>
              <a:ext uri="{FF2B5EF4-FFF2-40B4-BE49-F238E27FC236}">
                <a16:creationId xmlns:a16="http://schemas.microsoft.com/office/drawing/2014/main" id="{ED75A8CF-3D8D-4862-E2B6-C3A5A10328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75228467"/>
      </p:ext>
    </p:extLst>
  </p:cSld>
  <p:clrMapOvr>
    <a:masterClrMapping/>
  </p:clrMapOvr>
  <mc:AlternateContent xmlns:mc="http://schemas.openxmlformats.org/markup-compatibility/2006">
    <mc:Choice xmlns:p14="http://schemas.microsoft.com/office/powerpoint/2010/main" Requires="p14">
      <p:transition spd="slow" p14:dur="2000" advTm="54891"/>
    </mc:Choice>
    <mc:Fallback>
      <p:transition spd="slow" advTm="548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F7E870-F4BD-D58A-C90C-3249B06F805A}"/>
              </a:ext>
            </a:extLst>
          </p:cNvPr>
          <p:cNvSpPr txBox="1"/>
          <p:nvPr/>
        </p:nvSpPr>
        <p:spPr>
          <a:xfrm>
            <a:off x="428625" y="474345"/>
            <a:ext cx="11763375" cy="5262979"/>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References: </a:t>
            </a:r>
          </a:p>
          <a:p>
            <a:r>
              <a:rPr lang="en-US" dirty="0">
                <a:latin typeface="Arial" panose="020B0604020202020204" pitchFamily="34" charset="0"/>
                <a:cs typeface="Arial" panose="020B0604020202020204" pitchFamily="34" charset="0"/>
              </a:rPr>
              <a:t>Bcs, 2008 The Secret of effective data protection Available From: </a:t>
            </a:r>
            <a:r>
              <a:rPr lang="en-US" dirty="0">
                <a:latin typeface="Arial" panose="020B0604020202020204" pitchFamily="34" charset="0"/>
                <a:cs typeface="Arial" panose="020B0604020202020204" pitchFamily="34" charset="0"/>
                <a:hlinkClick r:id="rId4"/>
              </a:rPr>
              <a:t>https://www.bcs.org/articles-opinion-and-research/the-secret-of-effective-data-protection/</a:t>
            </a:r>
            <a:r>
              <a:rPr lang="en-US" dirty="0">
                <a:latin typeface="Arial" panose="020B0604020202020204" pitchFamily="34" charset="0"/>
                <a:cs typeface="Arial" panose="020B0604020202020204" pitchFamily="34" charset="0"/>
              </a:rPr>
              <a:t> </a:t>
            </a:r>
          </a:p>
          <a:p>
            <a:endParaRPr lang="en-US" dirty="0">
              <a:latin typeface="Arial" panose="020B0604020202020204" pitchFamily="34" charset="0"/>
              <a:cs typeface="Arial" panose="020B0604020202020204" pitchFamily="34" charset="0"/>
            </a:endParaRPr>
          </a:p>
          <a:p>
            <a:r>
              <a:rPr lang="en-US" b="0" i="0" u="none" strike="noStrike" dirty="0">
                <a:solidFill>
                  <a:srgbClr val="222222"/>
                </a:solidFill>
                <a:effectLst/>
                <a:latin typeface="Arial" panose="020B0604020202020204" pitchFamily="34" charset="0"/>
                <a:cs typeface="Arial" panose="020B0604020202020204" pitchFamily="34" charset="0"/>
              </a:rPr>
              <a:t>Cybok, 2021 The Cyber security body of knowledge – Privacy and Online Rights knowledge tree  Available from </a:t>
            </a:r>
            <a:r>
              <a:rPr lang="en-US" b="0" i="0" u="none" strike="noStrike" dirty="0">
                <a:solidFill>
                  <a:srgbClr val="222222"/>
                </a:solidFill>
                <a:effectLst/>
                <a:latin typeface="Arial" panose="020B0604020202020204" pitchFamily="34" charset="0"/>
                <a:cs typeface="Arial" panose="020B0604020202020204" pitchFamily="34" charset="0"/>
                <a:hlinkClick r:id="rId5"/>
              </a:rPr>
              <a:t>https://www.cybok.org/media/downloads/Privacy_Online_Rights_tree-1.0.2.pdf</a:t>
            </a:r>
            <a:endParaRPr lang="en-US" b="0" i="0" u="none" strike="noStrike" dirty="0">
              <a:solidFill>
                <a:srgbClr val="222222"/>
              </a:solidFill>
              <a:effectLst/>
              <a:latin typeface="Arial" panose="020B0604020202020204" pitchFamily="34" charset="0"/>
              <a:cs typeface="Arial" panose="020B0604020202020204" pitchFamily="34" charset="0"/>
            </a:endParaRPr>
          </a:p>
          <a:p>
            <a:endParaRPr lang="en-US" b="0" i="0" u="none" strike="noStrike" dirty="0">
              <a:solidFill>
                <a:srgbClr val="222222"/>
              </a:solidFill>
              <a:effectLst/>
              <a:latin typeface="Arial" panose="020B0604020202020204" pitchFamily="34" charset="0"/>
              <a:cs typeface="Arial" panose="020B0604020202020204" pitchFamily="34" charset="0"/>
            </a:endParaRPr>
          </a:p>
          <a:p>
            <a:r>
              <a:rPr lang="en-US" b="0" dirty="0">
                <a:effectLst/>
                <a:latin typeface="Arial" panose="020B0604020202020204" pitchFamily="34" charset="0"/>
                <a:cs typeface="Arial" panose="020B0604020202020204" pitchFamily="34" charset="0"/>
              </a:rPr>
              <a:t>Isaca, 2018, Data Loss Prevention—Next Steps Available from: </a:t>
            </a:r>
            <a:endParaRPr lang="en-US" dirty="0">
              <a:latin typeface="Arial" panose="020B0604020202020204" pitchFamily="34" charset="0"/>
              <a:cs typeface="Arial" panose="020B0604020202020204" pitchFamily="34" charset="0"/>
              <a:hlinkClick r:id="rId6"/>
            </a:endParaRPr>
          </a:p>
          <a:p>
            <a:r>
              <a:rPr lang="en-US" dirty="0">
                <a:latin typeface="Arial" panose="020B0604020202020204" pitchFamily="34" charset="0"/>
                <a:cs typeface="Arial" panose="020B0604020202020204" pitchFamily="34" charset="0"/>
                <a:hlinkClick r:id="rId6"/>
              </a:rPr>
              <a:t>https://www.isaca.org/-/media/files/isacadp/project/isaca/articles/journal/2018/volume-1/data-loss-prevention-next-steps_joa_eng_0218</a:t>
            </a:r>
            <a:r>
              <a:rPr lang="en-US" dirty="0">
                <a:latin typeface="Arial" panose="020B0604020202020204" pitchFamily="34" charset="0"/>
                <a:cs typeface="Arial" panose="020B0604020202020204" pitchFamily="34" charset="0"/>
              </a:rPr>
              <a:t>  [accessed on 05 Oct 2023]  </a:t>
            </a:r>
          </a:p>
          <a:p>
            <a:endParaRPr lang="en-US" dirty="0">
              <a:latin typeface="Arial" panose="020B0604020202020204" pitchFamily="34" charset="0"/>
              <a:cs typeface="Arial" panose="020B0604020202020204" pitchFamily="34" charset="0"/>
            </a:endParaRPr>
          </a:p>
          <a:p>
            <a:r>
              <a:rPr lang="en-US" dirty="0">
                <a:effectLst/>
                <a:latin typeface="Arial" panose="020B0604020202020204" pitchFamily="34" charset="0"/>
                <a:cs typeface="Arial" panose="020B0604020202020204" pitchFamily="34" charset="0"/>
              </a:rPr>
              <a:t>Kamalijeet</a:t>
            </a:r>
            <a:r>
              <a:rPr lang="en-US" dirty="0">
                <a:latin typeface="Arial" panose="020B0604020202020204" pitchFamily="34" charset="0"/>
                <a:cs typeface="Arial" panose="020B0604020202020204" pitchFamily="34" charset="0"/>
              </a:rPr>
              <a:t>, K. et. al., 2017, </a:t>
            </a:r>
            <a:r>
              <a:rPr lang="en-US" dirty="0">
                <a:effectLst/>
                <a:latin typeface="Arial" panose="020B0604020202020204" pitchFamily="34" charset="0"/>
                <a:cs typeface="Arial" panose="020B0604020202020204" pitchFamily="34" charset="0"/>
              </a:rPr>
              <a:t>A COMPARATIVE EVALUATION OF DATA LEAKAGE/LOSS PREVENTION SYSTEMS (DLPS) </a:t>
            </a:r>
            <a:r>
              <a:rPr lang="en-US" dirty="0">
                <a:latin typeface="Arial" panose="020B0604020202020204" pitchFamily="34" charset="0"/>
                <a:cs typeface="Arial" panose="020B0604020202020204" pitchFamily="34" charset="0"/>
              </a:rPr>
              <a:t>Available from: </a:t>
            </a:r>
            <a:r>
              <a:rPr lang="en-US" dirty="0">
                <a:latin typeface="Arial" panose="020B0604020202020204" pitchFamily="34" charset="0"/>
                <a:cs typeface="Arial" panose="020B0604020202020204" pitchFamily="34" charset="0"/>
                <a:hlinkClick r:id="rId7"/>
              </a:rPr>
              <a:t>https://airccj.org/CSCP/vol7/csit77208.pdf</a:t>
            </a:r>
            <a:r>
              <a:rPr lang="en-US" dirty="0">
                <a:latin typeface="Arial" panose="020B0604020202020204" pitchFamily="34" charset="0"/>
                <a:cs typeface="Arial" panose="020B0604020202020204" pitchFamily="34" charset="0"/>
              </a:rPr>
              <a:t> [accessed on 05 Oct 2023]  </a:t>
            </a:r>
            <a:endParaRPr lang="en-US" b="0" i="0" u="none" strike="noStrike" dirty="0">
              <a:solidFill>
                <a:srgbClr val="222222"/>
              </a:solidFill>
              <a:effectLst/>
              <a:latin typeface="Arial" panose="020B0604020202020204" pitchFamily="34" charset="0"/>
              <a:cs typeface="Arial" panose="020B0604020202020204" pitchFamily="34" charset="0"/>
            </a:endParaRPr>
          </a:p>
          <a:p>
            <a:endParaRPr lang="en-US" b="0" i="0" u="none" strike="noStrike" dirty="0">
              <a:solidFill>
                <a:srgbClr val="222222"/>
              </a:solidFill>
              <a:effectLst/>
              <a:latin typeface="Arial" panose="020B0604020202020204" pitchFamily="34" charset="0"/>
              <a:cs typeface="Arial" panose="020B0604020202020204" pitchFamily="34" charset="0"/>
            </a:endParaRPr>
          </a:p>
          <a:p>
            <a:r>
              <a:rPr lang="en-US" b="0" i="0" u="none" strike="noStrike" dirty="0">
                <a:solidFill>
                  <a:srgbClr val="222222"/>
                </a:solidFill>
                <a:effectLst/>
                <a:latin typeface="Arial" panose="020B0604020202020204" pitchFamily="34" charset="0"/>
                <a:cs typeface="Arial" panose="020B0604020202020204" pitchFamily="34" charset="0"/>
              </a:rPr>
              <a:t>Pleger, L.E., Guirguis, K. and Mertes, A., 2021. Making public concerns tangible: An empirical study of German and UK citizens’ perception of data protection and data security. </a:t>
            </a:r>
            <a:r>
              <a:rPr lang="en-US" b="0" i="1" u="none" strike="noStrike" dirty="0">
                <a:solidFill>
                  <a:srgbClr val="222222"/>
                </a:solidFill>
                <a:effectLst/>
                <a:latin typeface="Arial" panose="020B0604020202020204" pitchFamily="34" charset="0"/>
                <a:cs typeface="Arial" panose="020B0604020202020204" pitchFamily="34" charset="0"/>
              </a:rPr>
              <a:t>Computers in Human Behavior</a:t>
            </a:r>
            <a:r>
              <a:rPr lang="en-US" b="0" i="0" u="none" strike="noStrike" dirty="0">
                <a:solidFill>
                  <a:srgbClr val="222222"/>
                </a:solidFill>
                <a:effectLst/>
                <a:latin typeface="Arial" panose="020B0604020202020204" pitchFamily="34" charset="0"/>
                <a:cs typeface="Arial" panose="020B0604020202020204" pitchFamily="34" charset="0"/>
              </a:rPr>
              <a:t>, </a:t>
            </a:r>
            <a:r>
              <a:rPr lang="en-US" b="0" i="1" u="none" strike="noStrike" dirty="0">
                <a:solidFill>
                  <a:srgbClr val="222222"/>
                </a:solidFill>
                <a:effectLst/>
                <a:latin typeface="Arial" panose="020B0604020202020204" pitchFamily="34" charset="0"/>
                <a:cs typeface="Arial" panose="020B0604020202020204" pitchFamily="34" charset="0"/>
              </a:rPr>
              <a:t>122</a:t>
            </a:r>
            <a:r>
              <a:rPr lang="en-US" b="0" i="0" u="none" strike="noStrike" dirty="0">
                <a:solidFill>
                  <a:srgbClr val="222222"/>
                </a:solidFill>
                <a:effectLst/>
                <a:latin typeface="Arial" panose="020B0604020202020204" pitchFamily="34" charset="0"/>
                <a:cs typeface="Arial" panose="020B0604020202020204" pitchFamily="34" charset="0"/>
              </a:rPr>
              <a:t>, p.106830.</a:t>
            </a:r>
          </a:p>
          <a:p>
            <a:endParaRPr lang="en-US" b="0" i="0" u="none" strike="noStrike" dirty="0">
              <a:solidFill>
                <a:srgbClr val="333333"/>
              </a:solidFill>
              <a:effectLst/>
              <a:latin typeface="Arial" panose="020B0604020202020204" pitchFamily="34" charset="0"/>
              <a:cs typeface="Arial" panose="020B0604020202020204" pitchFamily="34" charset="0"/>
            </a:endParaRPr>
          </a:p>
          <a:p>
            <a:r>
              <a:rPr lang="en-US" b="0" i="0" u="none" strike="noStrike" dirty="0">
                <a:solidFill>
                  <a:srgbClr val="333333"/>
                </a:solidFill>
                <a:effectLst/>
                <a:latin typeface="Arial" panose="020B0604020202020204" pitchFamily="34" charset="0"/>
                <a:cs typeface="Arial" panose="020B0604020202020204" pitchFamily="34" charset="0"/>
              </a:rPr>
              <a:t>R. Tahboub and Y. Saleh, 2014,  Data Leakage/Loss Prevention Systems (DLP)  Hammamet, Tunisia, 2014, pp. 1-6, doi: 10.1109/WCCAIS.2014.6916624.</a:t>
            </a:r>
          </a:p>
        </p:txBody>
      </p:sp>
      <p:pic>
        <p:nvPicPr>
          <p:cNvPr id="9" name="Audio 8">
            <a:extLst>
              <a:ext uri="{FF2B5EF4-FFF2-40B4-BE49-F238E27FC236}">
                <a16:creationId xmlns:a16="http://schemas.microsoft.com/office/drawing/2014/main" id="{91CF9C8E-C817-3298-0EBC-2E6FA8CC461B}"/>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59973529"/>
      </p:ext>
    </p:extLst>
  </p:cSld>
  <p:clrMapOvr>
    <a:masterClrMapping/>
  </p:clrMapOvr>
  <mc:AlternateContent xmlns:mc="http://schemas.openxmlformats.org/markup-compatibility/2006">
    <mc:Choice xmlns:p14="http://schemas.microsoft.com/office/powerpoint/2010/main" Requires="p14">
      <p:transition spd="slow" p14:dur="2000" advTm="4911"/>
    </mc:Choice>
    <mc:Fallback>
      <p:transition spd="slow" advTm="4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B74FC6-C4FD-02E6-CE36-8998EE2ACB6A}"/>
              </a:ext>
            </a:extLst>
          </p:cNvPr>
          <p:cNvSpPr txBox="1"/>
          <p:nvPr/>
        </p:nvSpPr>
        <p:spPr>
          <a:xfrm>
            <a:off x="740044" y="117693"/>
            <a:ext cx="11023170" cy="5632311"/>
          </a:xfrm>
          <a:prstGeom prst="rect">
            <a:avLst/>
          </a:prstGeom>
          <a:noFill/>
        </p:spPr>
        <p:txBody>
          <a:bodyPr wrap="square" rtlCol="0">
            <a:spAutoFit/>
          </a:bodyPr>
          <a:lstStyle/>
          <a:p>
            <a:endParaRPr lang="en-US" b="0" i="0" u="none" strike="noStrike" dirty="0">
              <a:solidFill>
                <a:srgbClr val="222222"/>
              </a:solidFill>
              <a:effectLst/>
              <a:latin typeface="Arial" panose="020B0604020202020204" pitchFamily="34" charset="0"/>
            </a:endParaRPr>
          </a:p>
          <a:p>
            <a:endParaRPr lang="en-US" dirty="0">
              <a:solidFill>
                <a:srgbClr val="222222"/>
              </a:solidFill>
              <a:latin typeface="Arial" panose="020B0604020202020204" pitchFamily="34" charset="0"/>
            </a:endParaRPr>
          </a:p>
          <a:p>
            <a:endParaRPr lang="en-US" b="0" i="0" u="none" strike="noStrike" dirty="0">
              <a:solidFill>
                <a:srgbClr val="222222"/>
              </a:solidFill>
              <a:effectLst/>
              <a:latin typeface="Arial" panose="020B0604020202020204" pitchFamily="34" charset="0"/>
            </a:endParaRPr>
          </a:p>
          <a:p>
            <a:r>
              <a:rPr lang="en-US" dirty="0">
                <a:effectLst/>
                <a:latin typeface="Helvetica Neue" panose="02000503000000020004" pitchFamily="2" charset="0"/>
              </a:rPr>
              <a:t>Securosis, L.L.C., 2010. Understanding and selecting a data loss prevention solution. </a:t>
            </a:r>
            <a:r>
              <a:rPr lang="en-US" i="1" dirty="0">
                <a:effectLst/>
                <a:latin typeface="Helvetica Neue" panose="02000503000000020004" pitchFamily="2" charset="0"/>
              </a:rPr>
              <a:t>Securosis, LLC</a:t>
            </a:r>
            <a:r>
              <a:rPr lang="en-US" dirty="0">
                <a:effectLst/>
                <a:latin typeface="Helvetica Neue" panose="02000503000000020004" pitchFamily="2" charset="0"/>
              </a:rPr>
              <a:t>. </a:t>
            </a:r>
            <a:r>
              <a:rPr lang="en-US" dirty="0">
                <a:hlinkClick r:id="rId4"/>
              </a:rPr>
              <a:t>https://securosis.com/assets/library/publications/DLP-Whitepaper.pdf</a:t>
            </a:r>
            <a:endParaRPr lang="en-US" dirty="0"/>
          </a:p>
          <a:p>
            <a:endParaRPr lang="en-US" dirty="0"/>
          </a:p>
          <a:p>
            <a:r>
              <a:rPr lang="en-US" b="0" i="0" u="none" strike="noStrike" dirty="0">
                <a:solidFill>
                  <a:srgbClr val="222222"/>
                </a:solidFill>
                <a:effectLst/>
                <a:latin typeface="Arial" panose="020B0604020202020204" pitchFamily="34" charset="0"/>
              </a:rPr>
              <a:t>Stanikzai, A.Q. and Shah, M.A., 2021, December. Evaluation of cyber security threats in banking systems. In </a:t>
            </a:r>
            <a:r>
              <a:rPr lang="en-US" b="0" i="1" u="none" strike="noStrike" dirty="0">
                <a:solidFill>
                  <a:srgbClr val="222222"/>
                </a:solidFill>
                <a:effectLst/>
                <a:latin typeface="Arial" panose="020B0604020202020204" pitchFamily="34" charset="0"/>
              </a:rPr>
              <a:t>2021 IEEE Symposium Series on Computational Intelligence (SSCI)</a:t>
            </a:r>
            <a:r>
              <a:rPr lang="en-US" b="0" i="0" u="none" strike="noStrike" dirty="0">
                <a:solidFill>
                  <a:srgbClr val="222222"/>
                </a:solidFill>
                <a:effectLst/>
                <a:latin typeface="Arial" panose="020B0604020202020204" pitchFamily="34" charset="0"/>
              </a:rPr>
              <a:t> (pp. 1-4). IEEE. </a:t>
            </a:r>
          </a:p>
          <a:p>
            <a:endParaRPr lang="en-US" b="0" i="0" u="none" strike="noStrike" dirty="0">
              <a:solidFill>
                <a:srgbClr val="222222"/>
              </a:solidFill>
              <a:effectLst/>
              <a:latin typeface="Arial" panose="020B0604020202020204" pitchFamily="34" charset="0"/>
            </a:endParaRPr>
          </a:p>
          <a:p>
            <a:r>
              <a:rPr lang="en-US" b="0" i="0" u="none" strike="noStrike" dirty="0">
                <a:solidFill>
                  <a:srgbClr val="222222"/>
                </a:solidFill>
                <a:effectLst/>
                <a:latin typeface="Arial" panose="020B0604020202020204" pitchFamily="34" charset="0"/>
              </a:rPr>
              <a:t>Waziri, V.O., Ismaila, I., Alhassan, J.K. and Adedayo, B.O., 2016. Data loss prevention and challenges faced in their deployments. International Conference on Information and Communication Technology and its Applications Available from </a:t>
            </a:r>
            <a:r>
              <a:rPr lang="en-US" dirty="0">
                <a:hlinkClick r:id="rId5"/>
              </a:rPr>
              <a:t>https://ceur-ws.org/Vol-1830/Paper17.pdf</a:t>
            </a:r>
            <a:endParaRPr lang="en-US" dirty="0"/>
          </a:p>
          <a:p>
            <a:endParaRPr lang="en-US" dirty="0">
              <a:hlinkClick r:id="rId6"/>
            </a:endParaRPr>
          </a:p>
          <a:p>
            <a:r>
              <a:rPr lang="en-US" dirty="0"/>
              <a:t>Websense, N.D Financial regulations available from: </a:t>
            </a:r>
            <a:r>
              <a:rPr lang="en-US" dirty="0">
                <a:hlinkClick r:id="rId7"/>
              </a:rPr>
              <a:t>https://www.websense.com/content/support/library/data/v84/policy_classifier/financial%20regulations.aspx</a:t>
            </a:r>
            <a:r>
              <a:rPr lang="en-US" dirty="0"/>
              <a:t> [accessed on 05 Oct 2023]  </a:t>
            </a:r>
          </a:p>
          <a:p>
            <a:endParaRPr lang="en-US" dirty="0"/>
          </a:p>
          <a:p>
            <a:endParaRPr lang="en-US" dirty="0">
              <a:latin typeface="Roboto" panose="02000000000000000000" pitchFamily="2" charset="0"/>
            </a:endParaRPr>
          </a:p>
          <a:p>
            <a:endParaRPr lang="en-US" dirty="0"/>
          </a:p>
          <a:p>
            <a:endParaRPr lang="en-US" dirty="0"/>
          </a:p>
        </p:txBody>
      </p:sp>
      <p:pic>
        <p:nvPicPr>
          <p:cNvPr id="5" name="Audio 4">
            <a:extLst>
              <a:ext uri="{FF2B5EF4-FFF2-40B4-BE49-F238E27FC236}">
                <a16:creationId xmlns:a16="http://schemas.microsoft.com/office/drawing/2014/main" id="{9BAD096B-A416-258B-10A4-030D9A8E066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19661377"/>
      </p:ext>
    </p:extLst>
  </p:cSld>
  <p:clrMapOvr>
    <a:masterClrMapping/>
  </p:clrMapOvr>
  <mc:AlternateContent xmlns:mc="http://schemas.openxmlformats.org/markup-compatibility/2006">
    <mc:Choice xmlns:p14="http://schemas.microsoft.com/office/powerpoint/2010/main" Requires="p14">
      <p:transition spd="slow" p14:dur="2000" advTm="1830"/>
    </mc:Choice>
    <mc:Fallback>
      <p:transition spd="slow" advTm="1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5" descr="SmartArt">
            <a:extLst>
              <a:ext uri="{FF2B5EF4-FFF2-40B4-BE49-F238E27FC236}">
                <a16:creationId xmlns:a16="http://schemas.microsoft.com/office/drawing/2014/main" id="{47866C60-3697-1764-6C8A-83AA5AEABCFC}"/>
              </a:ext>
            </a:extLst>
          </p:cNvPr>
          <p:cNvGraphicFramePr>
            <a:graphicFrameLocks/>
          </p:cNvGraphicFramePr>
          <p:nvPr>
            <p:extLst>
              <p:ext uri="{D42A27DB-BD31-4B8C-83A1-F6EECF244321}">
                <p14:modId xmlns:p14="http://schemas.microsoft.com/office/powerpoint/2010/main" val="994900174"/>
              </p:ext>
            </p:extLst>
          </p:nvPr>
        </p:nvGraphicFramePr>
        <p:xfrm>
          <a:off x="719570" y="743918"/>
          <a:ext cx="8222951" cy="533141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0" name="Audio 9">
            <a:extLst>
              <a:ext uri="{FF2B5EF4-FFF2-40B4-BE49-F238E27FC236}">
                <a16:creationId xmlns:a16="http://schemas.microsoft.com/office/drawing/2014/main" id="{0A0D9291-7911-B441-B6DA-4924F424E14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35179807"/>
      </p:ext>
    </p:extLst>
  </p:cSld>
  <p:clrMapOvr>
    <a:masterClrMapping/>
  </p:clrMapOvr>
  <mc:AlternateContent xmlns:mc="http://schemas.openxmlformats.org/markup-compatibility/2006">
    <mc:Choice xmlns:p14="http://schemas.microsoft.com/office/powerpoint/2010/main" Requires="p14">
      <p:transition spd="slow" p14:dur="2000" advTm="15081"/>
    </mc:Choice>
    <mc:Fallback>
      <p:transition spd="slow" advTm="15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CCDB5-F60B-AF9D-5016-16E1725D7FC4}"/>
              </a:ext>
            </a:extLst>
          </p:cNvPr>
          <p:cNvSpPr>
            <a:spLocks noGrp="1"/>
          </p:cNvSpPr>
          <p:nvPr>
            <p:ph type="title"/>
          </p:nvPr>
        </p:nvSpPr>
        <p:spPr>
          <a:xfrm>
            <a:off x="16789" y="821409"/>
            <a:ext cx="3408335" cy="5222929"/>
          </a:xfrm>
        </p:spPr>
        <p:txBody>
          <a:bodyPr>
            <a:normAutofit/>
          </a:bodyPr>
          <a:lstStyle/>
          <a:p>
            <a:r>
              <a:rPr lang="en-US" dirty="0"/>
              <a:t>Introduction: </a:t>
            </a:r>
          </a:p>
        </p:txBody>
      </p:sp>
      <p:sp>
        <p:nvSpPr>
          <p:cNvPr id="3" name="Content Placeholder 2">
            <a:extLst>
              <a:ext uri="{FF2B5EF4-FFF2-40B4-BE49-F238E27FC236}">
                <a16:creationId xmlns:a16="http://schemas.microsoft.com/office/drawing/2014/main" id="{3218AC40-43D0-7AA6-2281-E57D0698E959}"/>
              </a:ext>
            </a:extLst>
          </p:cNvPr>
          <p:cNvSpPr>
            <a:spLocks noGrp="1"/>
          </p:cNvSpPr>
          <p:nvPr>
            <p:ph sz="half" idx="1"/>
          </p:nvPr>
        </p:nvSpPr>
        <p:spPr>
          <a:xfrm>
            <a:off x="3750590" y="821410"/>
            <a:ext cx="7603210" cy="5355553"/>
          </a:xfrm>
        </p:spPr>
        <p:txBody>
          <a:bodyPr>
            <a:normAutofit/>
          </a:bodyPr>
          <a:lstStyle/>
          <a:p>
            <a:pPr algn="just"/>
            <a:r>
              <a:rPr lang="en-US" dirty="0"/>
              <a:t>Data loss prevention (DLP) is a set of technologies and processes that are used to protect sensitive data from unauthorized access, use, disclosure, modification, or destruction. DLP is particularly important for financial institutions, which collect and store large amounts of sensitive customer financial information.  (Kaur, et al 2017) </a:t>
            </a:r>
          </a:p>
          <a:p>
            <a:pPr algn="just"/>
            <a:r>
              <a:rPr lang="en-US" dirty="0"/>
              <a:t>DLP framework can help financial institutions to: (</a:t>
            </a:r>
            <a:r>
              <a:rPr lang="en-GB" b="0" dirty="0" err="1">
                <a:effectLst/>
                <a:latin typeface="Arial" panose="020B0604020202020204" pitchFamily="34" charset="0"/>
                <a:cs typeface="Arial" panose="020B0604020202020204" pitchFamily="34" charset="0"/>
              </a:rPr>
              <a:t>Isaca</a:t>
            </a:r>
            <a:r>
              <a:rPr lang="en-US" b="0" dirty="0">
                <a:effectLst/>
                <a:latin typeface="Arial" panose="020B0604020202020204" pitchFamily="34" charset="0"/>
                <a:cs typeface="Arial" panose="020B0604020202020204" pitchFamily="34" charset="0"/>
              </a:rPr>
              <a:t>, 2018)</a:t>
            </a:r>
            <a:endParaRPr lang="en-US" dirty="0"/>
          </a:p>
          <a:p>
            <a:pPr lvl="1" algn="just"/>
            <a:r>
              <a:rPr lang="en-US" dirty="0"/>
              <a:t>Comply with industry regulations, such as the General Data Protection Regulation (GDPR) </a:t>
            </a:r>
          </a:p>
          <a:p>
            <a:pPr lvl="1" algn="just"/>
            <a:r>
              <a:rPr lang="en-US" dirty="0"/>
              <a:t>Protect customer data from cyberattacks</a:t>
            </a:r>
          </a:p>
          <a:p>
            <a:pPr lvl="1" algn="just"/>
            <a:r>
              <a:rPr lang="en-US" dirty="0"/>
              <a:t>Reduce the risk of data breaches and ransomware </a:t>
            </a:r>
          </a:p>
          <a:p>
            <a:pPr lvl="1" algn="just"/>
            <a:r>
              <a:rPr lang="en-US" dirty="0"/>
              <a:t>Maintain their reputation and brand trust </a:t>
            </a:r>
          </a:p>
        </p:txBody>
      </p:sp>
      <p:pic>
        <p:nvPicPr>
          <p:cNvPr id="12" name="Audio 11">
            <a:extLst>
              <a:ext uri="{FF2B5EF4-FFF2-40B4-BE49-F238E27FC236}">
                <a16:creationId xmlns:a16="http://schemas.microsoft.com/office/drawing/2014/main" id="{89397BFF-B577-5DC3-D7E9-0EF411C1C7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99774354"/>
      </p:ext>
    </p:extLst>
  </p:cSld>
  <p:clrMapOvr>
    <a:masterClrMapping/>
  </p:clrMapOvr>
  <mc:AlternateContent xmlns:mc="http://schemas.openxmlformats.org/markup-compatibility/2006">
    <mc:Choice xmlns:p14="http://schemas.microsoft.com/office/powerpoint/2010/main" Requires="p14">
      <p:transition spd="slow" p14:dur="2000" advTm="55960"/>
    </mc:Choice>
    <mc:Fallback>
      <p:transition spd="slow" advTm="559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26AAF-C7CC-D554-9D6A-CF9221A7F8C1}"/>
              </a:ext>
            </a:extLst>
          </p:cNvPr>
          <p:cNvSpPr>
            <a:spLocks noGrp="1"/>
          </p:cNvSpPr>
          <p:nvPr>
            <p:ph type="title"/>
          </p:nvPr>
        </p:nvSpPr>
        <p:spPr/>
        <p:txBody>
          <a:bodyPr/>
          <a:lstStyle/>
          <a:p>
            <a:r>
              <a:rPr lang="en-GB" dirty="0"/>
              <a:t>Research Question</a:t>
            </a:r>
          </a:p>
        </p:txBody>
      </p:sp>
      <p:sp>
        <p:nvSpPr>
          <p:cNvPr id="3" name="Content Placeholder 2">
            <a:extLst>
              <a:ext uri="{FF2B5EF4-FFF2-40B4-BE49-F238E27FC236}">
                <a16:creationId xmlns:a16="http://schemas.microsoft.com/office/drawing/2014/main" id="{2EA36328-C070-EC50-D312-05A2D0ED7D1E}"/>
              </a:ext>
            </a:extLst>
          </p:cNvPr>
          <p:cNvSpPr>
            <a:spLocks noGrp="1"/>
          </p:cNvSpPr>
          <p:nvPr>
            <p:ph idx="1"/>
          </p:nvPr>
        </p:nvSpPr>
        <p:spPr/>
        <p:txBody>
          <a:bodyPr/>
          <a:lstStyle/>
          <a:p>
            <a:r>
              <a:rPr lang="en-GB" sz="1800" kern="100" dirty="0">
                <a:effectLst/>
                <a:latin typeface="Calibri" panose="020F0502020204030204" pitchFamily="34" charset="0"/>
                <a:ea typeface="Calibri" panose="020F0502020204030204" pitchFamily="34" charset="0"/>
                <a:cs typeface="Times New Roman" panose="02020603050405020304" pitchFamily="18" charset="0"/>
              </a:rPr>
              <a:t>How can a Data Loss Prevention (DLP) framework effectively protect customer financial information in financial institutions</a:t>
            </a:r>
            <a:r>
              <a:rPr lang="en-GB" sz="1800" kern="100" dirty="0">
                <a:latin typeface="Calibri" panose="020F0502020204030204" pitchFamily="34" charset="0"/>
                <a:ea typeface="Calibri" panose="020F0502020204030204" pitchFamily="34" charset="0"/>
                <a:cs typeface="Times New Roman" panose="02020603050405020304" pitchFamily="18" charset="0"/>
              </a:rPr>
              <a:t>? </a:t>
            </a:r>
          </a:p>
          <a:p>
            <a:pPr marL="0" indent="0">
              <a:buNone/>
            </a:pPr>
            <a:endParaRPr lang="en-GB" sz="1800" kern="100" dirty="0">
              <a:latin typeface="Calibri" panose="020F0502020204030204" pitchFamily="34" charset="0"/>
              <a:ea typeface="Calibri" panose="020F0502020204030204" pitchFamily="34" charset="0"/>
              <a:cs typeface="Times New Roman" panose="02020603050405020304" pitchFamily="18" charset="0"/>
            </a:endParaRPr>
          </a:p>
          <a:p>
            <a:pPr marL="0" indent="0" algn="just">
              <a:buNone/>
            </a:pPr>
            <a:r>
              <a:rPr lang="en-GB" sz="1800" kern="100" dirty="0">
                <a:latin typeface="Calibri" panose="020F0502020204030204" pitchFamily="34" charset="0"/>
                <a:ea typeface="Calibri" panose="020F0502020204030204" pitchFamily="34" charset="0"/>
                <a:cs typeface="Times New Roman" panose="02020603050405020304" pitchFamily="18" charset="0"/>
              </a:rPr>
              <a:t>The research will investigate various strategies and technologies used in a Data Loss Prevention (DLP) framework to effectively protect customer financial information in financial institutions. It will explore the implementation of encryption techniques, access controls, and monitoring systems to detect and prevent unauthorized data leakage. (</a:t>
            </a:r>
            <a:r>
              <a:rPr lang="en-GB" sz="1600" b="0" dirty="0">
                <a:effectLst/>
                <a:latin typeface="Arial" panose="020B0604020202020204" pitchFamily="34" charset="0"/>
                <a:cs typeface="Arial" panose="020B0604020202020204" pitchFamily="34" charset="0"/>
              </a:rPr>
              <a:t>Isaca, 2018)</a:t>
            </a:r>
            <a:endParaRPr lang="en-GB" sz="1800" kern="100" dirty="0">
              <a:latin typeface="Calibri" panose="020F0502020204030204" pitchFamily="34" charset="0"/>
              <a:ea typeface="Calibri" panose="020F0502020204030204" pitchFamily="34" charset="0"/>
              <a:cs typeface="Times New Roman" panose="02020603050405020304" pitchFamily="18" charset="0"/>
            </a:endParaRPr>
          </a:p>
          <a:p>
            <a:pPr marL="0" indent="0" algn="just">
              <a:buNone/>
            </a:pPr>
            <a:r>
              <a:rPr lang="en-GB" sz="1800" kern="100" dirty="0">
                <a:latin typeface="Calibri" panose="020F0502020204030204" pitchFamily="34" charset="0"/>
                <a:ea typeface="Calibri" panose="020F0502020204030204" pitchFamily="34" charset="0"/>
                <a:cs typeface="Times New Roman" panose="02020603050405020304" pitchFamily="18" charset="0"/>
              </a:rPr>
              <a:t>Additionally, the research will analyse the role of employee training and awareness programmes in ensuring the successful implementation of a DLP framework and reducing the risk of data breaches.</a:t>
            </a:r>
          </a:p>
        </p:txBody>
      </p:sp>
      <p:pic>
        <p:nvPicPr>
          <p:cNvPr id="8" name="Audio 7">
            <a:extLst>
              <a:ext uri="{FF2B5EF4-FFF2-40B4-BE49-F238E27FC236}">
                <a16:creationId xmlns:a16="http://schemas.microsoft.com/office/drawing/2014/main" id="{5398AA94-DAD8-1F43-5911-A95E6FEF999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04218672"/>
      </p:ext>
    </p:extLst>
  </p:cSld>
  <p:clrMapOvr>
    <a:masterClrMapping/>
  </p:clrMapOvr>
  <mc:AlternateContent xmlns:mc="http://schemas.openxmlformats.org/markup-compatibility/2006">
    <mc:Choice xmlns:p14="http://schemas.microsoft.com/office/powerpoint/2010/main" Requires="p14">
      <p:transition spd="slow" p14:dur="2000" advTm="56970"/>
    </mc:Choice>
    <mc:Fallback>
      <p:transition spd="slow" advTm="56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42749-9E4B-F37B-4059-A5307E3C359F}"/>
              </a:ext>
            </a:extLst>
          </p:cNvPr>
          <p:cNvSpPr>
            <a:spLocks noGrp="1"/>
          </p:cNvSpPr>
          <p:nvPr>
            <p:ph type="title"/>
          </p:nvPr>
        </p:nvSpPr>
        <p:spPr/>
        <p:txBody>
          <a:bodyPr/>
          <a:lstStyle/>
          <a:p>
            <a:r>
              <a:rPr lang="en-US" dirty="0"/>
              <a:t>Project alignment to industry standards </a:t>
            </a:r>
          </a:p>
        </p:txBody>
      </p:sp>
      <p:graphicFrame>
        <p:nvGraphicFramePr>
          <p:cNvPr id="4" name="Content Placeholder 3">
            <a:extLst>
              <a:ext uri="{FF2B5EF4-FFF2-40B4-BE49-F238E27FC236}">
                <a16:creationId xmlns:a16="http://schemas.microsoft.com/office/drawing/2014/main" id="{14743592-891B-9A95-018E-8A3DFC3BA8E1}"/>
              </a:ext>
            </a:extLst>
          </p:cNvPr>
          <p:cNvGraphicFramePr>
            <a:graphicFrameLocks noGrp="1"/>
          </p:cNvGraphicFramePr>
          <p:nvPr>
            <p:ph idx="1"/>
            <p:extLst>
              <p:ext uri="{D42A27DB-BD31-4B8C-83A1-F6EECF244321}">
                <p14:modId xmlns:p14="http://schemas.microsoft.com/office/powerpoint/2010/main" val="2043239125"/>
              </p:ext>
            </p:extLst>
          </p:nvPr>
        </p:nvGraphicFramePr>
        <p:xfrm>
          <a:off x="3868737" y="863600"/>
          <a:ext cx="7662002" cy="3467229"/>
        </p:xfrm>
        <a:graphic>
          <a:graphicData uri="http://schemas.openxmlformats.org/drawingml/2006/table">
            <a:tbl>
              <a:tblPr firstRow="1" bandRow="1">
                <a:tableStyleId>{5C22544A-7EE6-4342-B048-85BDC9FD1C3A}</a:tableStyleId>
              </a:tblPr>
              <a:tblGrid>
                <a:gridCol w="4081894">
                  <a:extLst>
                    <a:ext uri="{9D8B030D-6E8A-4147-A177-3AD203B41FA5}">
                      <a16:colId xmlns:a16="http://schemas.microsoft.com/office/drawing/2014/main" val="4068661737"/>
                    </a:ext>
                  </a:extLst>
                </a:gridCol>
                <a:gridCol w="3580108">
                  <a:extLst>
                    <a:ext uri="{9D8B030D-6E8A-4147-A177-3AD203B41FA5}">
                      <a16:colId xmlns:a16="http://schemas.microsoft.com/office/drawing/2014/main" val="2245024675"/>
                    </a:ext>
                  </a:extLst>
                </a:gridCol>
              </a:tblGrid>
              <a:tr h="637583">
                <a:tc>
                  <a:txBody>
                    <a:bodyPr/>
                    <a:lstStyle/>
                    <a:p>
                      <a:r>
                        <a:rPr lang="en-US" dirty="0"/>
                        <a:t>Requirements </a:t>
                      </a:r>
                    </a:p>
                  </a:txBody>
                  <a:tcPr/>
                </a:tc>
                <a:tc>
                  <a:txBody>
                    <a:bodyPr/>
                    <a:lstStyle/>
                    <a:p>
                      <a:r>
                        <a:rPr lang="en-US" dirty="0"/>
                        <a:t>Artifacts </a:t>
                      </a:r>
                    </a:p>
                  </a:txBody>
                  <a:tcPr/>
                </a:tc>
                <a:extLst>
                  <a:ext uri="{0D108BD9-81ED-4DB2-BD59-A6C34878D82A}">
                    <a16:rowId xmlns:a16="http://schemas.microsoft.com/office/drawing/2014/main" val="1351567829"/>
                  </a:ext>
                </a:extLst>
              </a:tr>
              <a:tr h="637583">
                <a:tc>
                  <a:txBody>
                    <a:bodyPr/>
                    <a:lstStyle/>
                    <a:p>
                      <a:r>
                        <a:rPr lang="en-US" dirty="0"/>
                        <a:t>CYBOK knowledge Area based on the project title</a:t>
                      </a:r>
                    </a:p>
                  </a:txBody>
                  <a:tcPr/>
                </a:tc>
                <a:tc>
                  <a:txBody>
                    <a:bodyPr/>
                    <a:lstStyle/>
                    <a:p>
                      <a:r>
                        <a:rPr lang="en-US" dirty="0"/>
                        <a:t>5.1 Privacy &amp; Online rights </a:t>
                      </a:r>
                    </a:p>
                    <a:p>
                      <a:r>
                        <a:rPr lang="en-US" dirty="0"/>
                        <a:t>5.2 Privacy as control </a:t>
                      </a:r>
                    </a:p>
                    <a:p>
                      <a:endParaRPr lang="en-US" dirty="0"/>
                    </a:p>
                  </a:txBody>
                  <a:tcPr/>
                </a:tc>
                <a:extLst>
                  <a:ext uri="{0D108BD9-81ED-4DB2-BD59-A6C34878D82A}">
                    <a16:rowId xmlns:a16="http://schemas.microsoft.com/office/drawing/2014/main" val="1943843411"/>
                  </a:ext>
                </a:extLst>
              </a:tr>
              <a:tr h="637583">
                <a:tc>
                  <a:txBody>
                    <a:bodyPr/>
                    <a:lstStyle/>
                    <a:p>
                      <a:r>
                        <a:rPr lang="en-US" dirty="0"/>
                        <a:t>Protecting the confidentiality of personal identifiable information</a:t>
                      </a:r>
                    </a:p>
                  </a:txBody>
                  <a:tcPr/>
                </a:tc>
                <a:tc>
                  <a:txBody>
                    <a:bodyPr/>
                    <a:lstStyle/>
                    <a:p>
                      <a:r>
                        <a:rPr lang="en-US" dirty="0"/>
                        <a:t>NIST 800-122</a:t>
                      </a:r>
                    </a:p>
                  </a:txBody>
                  <a:tcPr/>
                </a:tc>
                <a:extLst>
                  <a:ext uri="{0D108BD9-81ED-4DB2-BD59-A6C34878D82A}">
                    <a16:rowId xmlns:a16="http://schemas.microsoft.com/office/drawing/2014/main" val="3892048708"/>
                  </a:ext>
                </a:extLst>
              </a:tr>
              <a:tr h="637583">
                <a:tc>
                  <a:txBody>
                    <a:bodyPr/>
                    <a:lstStyle/>
                    <a:p>
                      <a:r>
                        <a:rPr lang="en-US" dirty="0"/>
                        <a:t>GDPR</a:t>
                      </a:r>
                    </a:p>
                  </a:txBody>
                  <a:tcPr/>
                </a:tc>
                <a:tc>
                  <a:txBody>
                    <a:bodyPr/>
                    <a:lstStyle/>
                    <a:p>
                      <a:r>
                        <a:rPr lang="en-US" dirty="0"/>
                        <a:t>Data privacy</a:t>
                      </a:r>
                    </a:p>
                  </a:txBody>
                  <a:tcPr/>
                </a:tc>
                <a:extLst>
                  <a:ext uri="{0D108BD9-81ED-4DB2-BD59-A6C34878D82A}">
                    <a16:rowId xmlns:a16="http://schemas.microsoft.com/office/drawing/2014/main" val="2431469038"/>
                  </a:ext>
                </a:extLst>
              </a:tr>
              <a:tr h="637583">
                <a:tc>
                  <a:txBody>
                    <a:bodyPr/>
                    <a:lstStyle/>
                    <a:p>
                      <a:r>
                        <a:rPr lang="en-US" dirty="0"/>
                        <a:t>BCS</a:t>
                      </a:r>
                    </a:p>
                  </a:txBody>
                  <a:tcPr/>
                </a:tc>
                <a:tc>
                  <a:txBody>
                    <a:bodyPr/>
                    <a:lstStyle/>
                    <a:p>
                      <a:r>
                        <a:rPr lang="en-US" dirty="0"/>
                        <a:t>Data privacy and data protection</a:t>
                      </a:r>
                    </a:p>
                  </a:txBody>
                  <a:tcPr/>
                </a:tc>
                <a:extLst>
                  <a:ext uri="{0D108BD9-81ED-4DB2-BD59-A6C34878D82A}">
                    <a16:rowId xmlns:a16="http://schemas.microsoft.com/office/drawing/2014/main" val="491872207"/>
                  </a:ext>
                </a:extLst>
              </a:tr>
            </a:tbl>
          </a:graphicData>
        </a:graphic>
      </p:graphicFrame>
      <p:pic>
        <p:nvPicPr>
          <p:cNvPr id="13" name="Audio 12">
            <a:extLst>
              <a:ext uri="{FF2B5EF4-FFF2-40B4-BE49-F238E27FC236}">
                <a16:creationId xmlns:a16="http://schemas.microsoft.com/office/drawing/2014/main" id="{BF569583-5B70-79B5-D7F7-7079A0EEEC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95319333"/>
      </p:ext>
    </p:extLst>
  </p:cSld>
  <p:clrMapOvr>
    <a:masterClrMapping/>
  </p:clrMapOvr>
  <mc:AlternateContent xmlns:mc="http://schemas.openxmlformats.org/markup-compatibility/2006">
    <mc:Choice xmlns:p14="http://schemas.microsoft.com/office/powerpoint/2010/main" Requires="p14">
      <p:transition spd="slow" p14:dur="2000" advTm="36141"/>
    </mc:Choice>
    <mc:Fallback>
      <p:transition spd="slow" advTm="36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A43C4-C882-531E-6387-A24099C1271A}"/>
              </a:ext>
            </a:extLst>
          </p:cNvPr>
          <p:cNvSpPr>
            <a:spLocks noGrp="1"/>
          </p:cNvSpPr>
          <p:nvPr>
            <p:ph type="title"/>
          </p:nvPr>
        </p:nvSpPr>
        <p:spPr/>
        <p:txBody>
          <a:bodyPr/>
          <a:lstStyle/>
          <a:p>
            <a:r>
              <a:rPr lang="en-US" dirty="0"/>
              <a:t>Description of artefact(s) that will be created</a:t>
            </a:r>
          </a:p>
        </p:txBody>
      </p:sp>
      <p:sp>
        <p:nvSpPr>
          <p:cNvPr id="3" name="Content Placeholder 2">
            <a:extLst>
              <a:ext uri="{FF2B5EF4-FFF2-40B4-BE49-F238E27FC236}">
                <a16:creationId xmlns:a16="http://schemas.microsoft.com/office/drawing/2014/main" id="{C388236A-B279-1C99-16A6-DEAEDD85FAE8}"/>
              </a:ext>
            </a:extLst>
          </p:cNvPr>
          <p:cNvSpPr>
            <a:spLocks noGrp="1"/>
          </p:cNvSpPr>
          <p:nvPr>
            <p:ph idx="1"/>
          </p:nvPr>
        </p:nvSpPr>
        <p:spPr/>
        <p:txBody>
          <a:bodyPr/>
          <a:lstStyle/>
          <a:p>
            <a:pPr marL="0" indent="0" algn="just">
              <a:buNone/>
            </a:pPr>
            <a:r>
              <a:rPr lang="en-US" dirty="0"/>
              <a:t>My research will explore policies to limit the operating system's ability to create, save, and open allowed file formats. By implementing restrictions on file formats, organizations can mitigate the risk of malware infection through malicious file attachments or unauthorized file execution.  This is critical because not all files formats can be processed by the DLP tools. </a:t>
            </a:r>
          </a:p>
          <a:p>
            <a:pPr marL="0" indent="0" algn="just">
              <a:buNone/>
            </a:pPr>
            <a:r>
              <a:rPr lang="en-US" dirty="0"/>
              <a:t>These policies would be designed to enforce strict controls on file handling and promote the use of secure file formats, further enhancing the organization's security measures.  (</a:t>
            </a:r>
            <a:r>
              <a:rPr lang="en-US" dirty="0" err="1"/>
              <a:t>Kamalijeet</a:t>
            </a:r>
            <a:r>
              <a:rPr lang="en-US" dirty="0"/>
              <a:t>, K. et. al., 2017) </a:t>
            </a:r>
          </a:p>
        </p:txBody>
      </p:sp>
      <p:pic>
        <p:nvPicPr>
          <p:cNvPr id="20" name="Audio 19">
            <a:extLst>
              <a:ext uri="{FF2B5EF4-FFF2-40B4-BE49-F238E27FC236}">
                <a16:creationId xmlns:a16="http://schemas.microsoft.com/office/drawing/2014/main" id="{4AD6A2BF-8BF1-6B1E-698F-741CF73A202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3385033"/>
      </p:ext>
    </p:extLst>
  </p:cSld>
  <p:clrMapOvr>
    <a:masterClrMapping/>
  </p:clrMapOvr>
  <mc:AlternateContent xmlns:mc="http://schemas.openxmlformats.org/markup-compatibility/2006">
    <mc:Choice xmlns:p14="http://schemas.microsoft.com/office/powerpoint/2010/main" Requires="p14">
      <p:transition spd="slow" p14:dur="2000" advTm="86285"/>
    </mc:Choice>
    <mc:Fallback>
      <p:transition spd="slow" advTm="86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F9FBC-DF8E-5066-EC22-36E43C2B65D5}"/>
              </a:ext>
            </a:extLst>
          </p:cNvPr>
          <p:cNvSpPr>
            <a:spLocks noGrp="1"/>
          </p:cNvSpPr>
          <p:nvPr>
            <p:ph type="title"/>
          </p:nvPr>
        </p:nvSpPr>
        <p:spPr/>
        <p:txBody>
          <a:bodyPr/>
          <a:lstStyle/>
          <a:p>
            <a:r>
              <a:rPr lang="en-US" dirty="0"/>
              <a:t>Key literature related to the project - 1</a:t>
            </a:r>
          </a:p>
        </p:txBody>
      </p:sp>
      <p:sp>
        <p:nvSpPr>
          <p:cNvPr id="3" name="Content Placeholder 2">
            <a:extLst>
              <a:ext uri="{FF2B5EF4-FFF2-40B4-BE49-F238E27FC236}">
                <a16:creationId xmlns:a16="http://schemas.microsoft.com/office/drawing/2014/main" id="{330AC736-D76B-5666-79DB-70159695B315}"/>
              </a:ext>
            </a:extLst>
          </p:cNvPr>
          <p:cNvSpPr>
            <a:spLocks noGrp="1"/>
          </p:cNvSpPr>
          <p:nvPr>
            <p:ph idx="1"/>
          </p:nvPr>
        </p:nvSpPr>
        <p:spPr/>
        <p:txBody>
          <a:bodyPr/>
          <a:lstStyle/>
          <a:p>
            <a:pPr algn="just"/>
            <a:r>
              <a:rPr lang="en-US" dirty="0"/>
              <a:t>Explore the existing literature on various techniques used to secure data at rest and in transit, such as encryption, </a:t>
            </a:r>
            <a:r>
              <a:rPr lang="en-US" dirty="0" err="1"/>
              <a:t>tokenisation</a:t>
            </a:r>
            <a:r>
              <a:rPr lang="en-US" dirty="0"/>
              <a:t>, and data masking. Discuss their effectiveness in safeguarding sensitive information from unauthorized access or manipulation. </a:t>
            </a:r>
          </a:p>
          <a:p>
            <a:pPr algn="just"/>
            <a:r>
              <a:rPr lang="en-US" dirty="0" err="1"/>
              <a:t>Analyse</a:t>
            </a:r>
            <a:r>
              <a:rPr lang="en-US" dirty="0"/>
              <a:t> different access control mechanisms and evaluate their efficiency in limiting unauthorized access to sensitive data. Consider discussing methods like role-based access control (RBAC).</a:t>
            </a:r>
          </a:p>
          <a:p>
            <a:pPr algn="just"/>
            <a:r>
              <a:rPr lang="en-US" dirty="0"/>
              <a:t>Examine the current technologies and techniques used in detecting and preventing data breaches, such as intrusion detection systems (IDS), security information and event management (SIEM) systems, and network segmentation. Assess their capabilities in identifying and mitigating potential security threats. Additionally, explore the importance of regularly updating and patching systems to ensure maximum protection against emerging vulnerabilities.</a:t>
            </a:r>
          </a:p>
        </p:txBody>
      </p:sp>
      <p:pic>
        <p:nvPicPr>
          <p:cNvPr id="13" name="Audio 12">
            <a:extLst>
              <a:ext uri="{FF2B5EF4-FFF2-40B4-BE49-F238E27FC236}">
                <a16:creationId xmlns:a16="http://schemas.microsoft.com/office/drawing/2014/main" id="{7FB7ABD0-B485-FA44-EEFA-28FED0BC0AF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35495283"/>
      </p:ext>
    </p:extLst>
  </p:cSld>
  <p:clrMapOvr>
    <a:masterClrMapping/>
  </p:clrMapOvr>
  <mc:AlternateContent xmlns:mc="http://schemas.openxmlformats.org/markup-compatibility/2006">
    <mc:Choice xmlns:p14="http://schemas.microsoft.com/office/powerpoint/2010/main" Requires="p14">
      <p:transition spd="slow" p14:dur="2000" advTm="77217"/>
    </mc:Choice>
    <mc:Fallback>
      <p:transition spd="slow" advTm="772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A2091-D261-B29E-7BBF-CD5CDE78ECE3}"/>
              </a:ext>
            </a:extLst>
          </p:cNvPr>
          <p:cNvSpPr>
            <a:spLocks noGrp="1"/>
          </p:cNvSpPr>
          <p:nvPr>
            <p:ph type="title"/>
          </p:nvPr>
        </p:nvSpPr>
        <p:spPr/>
        <p:txBody>
          <a:bodyPr/>
          <a:lstStyle/>
          <a:p>
            <a:r>
              <a:rPr lang="en-US" dirty="0"/>
              <a:t>Aims and Objectives </a:t>
            </a:r>
          </a:p>
        </p:txBody>
      </p:sp>
      <p:sp>
        <p:nvSpPr>
          <p:cNvPr id="3" name="Content Placeholder 2">
            <a:extLst>
              <a:ext uri="{FF2B5EF4-FFF2-40B4-BE49-F238E27FC236}">
                <a16:creationId xmlns:a16="http://schemas.microsoft.com/office/drawing/2014/main" id="{B3329F70-9026-7764-B75D-0FB903B6D5F6}"/>
              </a:ext>
            </a:extLst>
          </p:cNvPr>
          <p:cNvSpPr>
            <a:spLocks noGrp="1"/>
          </p:cNvSpPr>
          <p:nvPr>
            <p:ph idx="1"/>
          </p:nvPr>
        </p:nvSpPr>
        <p:spPr/>
        <p:txBody>
          <a:bodyPr/>
          <a:lstStyle/>
          <a:p>
            <a:pPr marL="0" indent="0" algn="just">
              <a:buNone/>
            </a:pPr>
            <a:r>
              <a:rPr lang="en-US" sz="1800" kern="100" dirty="0">
                <a:latin typeface="Calibri" panose="020F0502020204030204" pitchFamily="34" charset="0"/>
                <a:cs typeface="Times New Roman" panose="02020603050405020304" pitchFamily="18" charset="0"/>
              </a:rPr>
              <a:t>The main aim of this research project is to evaluate the effectiveness of various security measures implemented in a DLP framework to safeguard customer financial information in financial institutions. </a:t>
            </a:r>
          </a:p>
          <a:p>
            <a:pPr marL="0" indent="0" algn="just">
              <a:buNone/>
            </a:pPr>
            <a:r>
              <a:rPr lang="en-US" sz="1800" kern="100" dirty="0">
                <a:latin typeface="Calibri" panose="020F0502020204030204" pitchFamily="34" charset="0"/>
                <a:cs typeface="Times New Roman" panose="02020603050405020304" pitchFamily="18" charset="0"/>
              </a:rPr>
              <a:t>The specific objectives include assessing framework and techniques used to secure data at rest and in transit, evaluating the efficiency of access controls in limiting unauthorized access to sensitive information, and measuring the effectiveness of monitoring systems in identifying and preventing data leakage incidents. </a:t>
            </a:r>
          </a:p>
          <a:p>
            <a:pPr marL="0" indent="0" algn="just">
              <a:buNone/>
            </a:pPr>
            <a:r>
              <a:rPr lang="en-US" sz="1800" kern="100" dirty="0">
                <a:latin typeface="Calibri" panose="020F0502020204030204" pitchFamily="34" charset="0"/>
                <a:cs typeface="Times New Roman" panose="02020603050405020304" pitchFamily="18" charset="0"/>
              </a:rPr>
              <a:t>Furthermore, the research aims to determine the gaps in the implementing the operating system policy for the end user computing to protect data leakage. </a:t>
            </a:r>
          </a:p>
        </p:txBody>
      </p:sp>
      <p:pic>
        <p:nvPicPr>
          <p:cNvPr id="6" name="Audio 5">
            <a:extLst>
              <a:ext uri="{FF2B5EF4-FFF2-40B4-BE49-F238E27FC236}">
                <a16:creationId xmlns:a16="http://schemas.microsoft.com/office/drawing/2014/main" id="{9EA032AB-7EE6-4224-BD90-C916F8B445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68651510"/>
      </p:ext>
    </p:extLst>
  </p:cSld>
  <p:clrMapOvr>
    <a:masterClrMapping/>
  </p:clrMapOvr>
  <mc:AlternateContent xmlns:mc="http://schemas.openxmlformats.org/markup-compatibility/2006">
    <mc:Choice xmlns:p14="http://schemas.microsoft.com/office/powerpoint/2010/main" Requires="p14">
      <p:transition spd="slow" p14:dur="2000" advTm="51536"/>
    </mc:Choice>
    <mc:Fallback>
      <p:transition spd="slow" advTm="51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183A6A7-F7F1-81CB-BA56-58590A79E475}"/>
              </a:ext>
            </a:extLst>
          </p:cNvPr>
          <p:cNvSpPr>
            <a:spLocks noGrp="1"/>
          </p:cNvSpPr>
          <p:nvPr>
            <p:ph type="title"/>
          </p:nvPr>
        </p:nvSpPr>
        <p:spPr/>
        <p:txBody>
          <a:bodyPr/>
          <a:lstStyle/>
          <a:p>
            <a:r>
              <a:rPr lang="en-US" dirty="0"/>
              <a:t>Why its critical to deploy DLP solution? </a:t>
            </a:r>
          </a:p>
        </p:txBody>
      </p:sp>
      <p:sp>
        <p:nvSpPr>
          <p:cNvPr id="6" name="Content Placeholder 5">
            <a:extLst>
              <a:ext uri="{FF2B5EF4-FFF2-40B4-BE49-F238E27FC236}">
                <a16:creationId xmlns:a16="http://schemas.microsoft.com/office/drawing/2014/main" id="{B9337F5C-61EA-CFE1-D498-59BEA81A5334}"/>
              </a:ext>
            </a:extLst>
          </p:cNvPr>
          <p:cNvSpPr>
            <a:spLocks noGrp="1"/>
          </p:cNvSpPr>
          <p:nvPr>
            <p:ph idx="1"/>
          </p:nvPr>
        </p:nvSpPr>
        <p:spPr/>
        <p:txBody>
          <a:bodyPr>
            <a:normAutofit/>
          </a:bodyPr>
          <a:lstStyle/>
          <a:p>
            <a:pPr marL="0" indent="0" algn="just">
              <a:buNone/>
            </a:pPr>
            <a:r>
              <a:rPr lang="en-US" dirty="0"/>
              <a:t>UK and EU Government agencies has mandated the financial institute  to implement Data Loss Prevention (DLP) solutions. These solutions help organizations prevent the unauthorized leakage of sensitive data, such as personally identifiable information (PII) or intellectual property. By deploying DLP solutions, financial institutions can ensure compliance with government regulations and protect their customers' confidential information from falling into the wrong hands. Additionally, DLP solutions can help organizations detect and respond to insider threats, such as employees intentionally or unintentionally leaking sensitive data. </a:t>
            </a:r>
          </a:p>
          <a:p>
            <a:pPr marL="0" indent="0" algn="just">
              <a:buNone/>
            </a:pPr>
            <a:r>
              <a:rPr lang="en-US" dirty="0"/>
              <a:t>The General Data Protection Regulation (GDPR) is a privacy legislation that came into effect on May 25, 2018. The General Data Protection Regulation (GDPR) outlines guidelines for enterprises and institutions that are either based in Europe or cater to individuals within Europe. Other countries has their own data laws. </a:t>
            </a:r>
          </a:p>
        </p:txBody>
      </p:sp>
      <p:pic>
        <p:nvPicPr>
          <p:cNvPr id="14" name="Audio 13">
            <a:extLst>
              <a:ext uri="{FF2B5EF4-FFF2-40B4-BE49-F238E27FC236}">
                <a16:creationId xmlns:a16="http://schemas.microsoft.com/office/drawing/2014/main" id="{01FF83D3-88D5-81B9-6750-DD907A8CE27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92245762"/>
      </p:ext>
    </p:extLst>
  </p:cSld>
  <p:clrMapOvr>
    <a:masterClrMapping/>
  </p:clrMapOvr>
  <mc:AlternateContent xmlns:mc="http://schemas.openxmlformats.org/markup-compatibility/2006">
    <mc:Choice xmlns:p14="http://schemas.microsoft.com/office/powerpoint/2010/main" Requires="p14">
      <p:transition spd="slow" p14:dur="2000" advTm="67128"/>
    </mc:Choice>
    <mc:Fallback>
      <p:transition spd="slow" advTm="671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18A1B607-7BAE-46D6-8090-545AC7BDD739}"/>
    </a:ext>
  </a:extLst>
</a:theme>
</file>

<file path=docProps/app.xml><?xml version="1.0" encoding="utf-8"?>
<Properties xmlns="http://schemas.openxmlformats.org/officeDocument/2006/extended-properties" xmlns:vt="http://schemas.openxmlformats.org/officeDocument/2006/docPropsVTypes">
  <Template>{B8E25D59-97B5-EC42-AFC5-830A6B1F6AD1}tf10001124</Template>
  <TotalTime>11788</TotalTime>
  <Words>1994</Words>
  <Application>Microsoft Macintosh PowerPoint</Application>
  <PresentationFormat>Widescreen</PresentationFormat>
  <Paragraphs>160</Paragraphs>
  <Slides>19</Slides>
  <Notes>0</Notes>
  <HiddenSlides>0</HiddenSlides>
  <MMClips>19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Corbel</vt:lpstr>
      <vt:lpstr>Helvetica Neue</vt:lpstr>
      <vt:lpstr>Roboto</vt:lpstr>
      <vt:lpstr>Wingdings 2</vt:lpstr>
      <vt:lpstr>Frame</vt:lpstr>
      <vt:lpstr>Project Title:  Design and implement DLP for financial institutions that protects customer financial information. </vt:lpstr>
      <vt:lpstr>PowerPoint Presentation</vt:lpstr>
      <vt:lpstr>Introduction: </vt:lpstr>
      <vt:lpstr>Research Question</vt:lpstr>
      <vt:lpstr>Project alignment to industry standards </vt:lpstr>
      <vt:lpstr>Description of artefact(s) that will be created</vt:lpstr>
      <vt:lpstr>Key literature related to the project - 1</vt:lpstr>
      <vt:lpstr>Aims and Objectives </vt:lpstr>
      <vt:lpstr>Why its critical to deploy DLP solution? </vt:lpstr>
      <vt:lpstr>Overview – DLP process</vt:lpstr>
      <vt:lpstr>Development strategy</vt:lpstr>
      <vt:lpstr>Steps to design and implement a DLP framework</vt:lpstr>
      <vt:lpstr>Steps to design and implement a DLP framework</vt:lpstr>
      <vt:lpstr>Ethical considerations and risk assessment</vt:lpstr>
      <vt:lpstr>Description of artefact(s) that will be created</vt:lpstr>
      <vt:lpstr>Description of artefact(s) that will be created</vt:lpstr>
      <vt:lpstr>Timeline of proposed activities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implement a DLP for a  financial institutions that protects customer financial information. </dc:title>
  <dc:creator>Uvaraj Balasubramaniam</dc:creator>
  <cp:lastModifiedBy>Uvaraj Balasubramaniam</cp:lastModifiedBy>
  <cp:revision>52</cp:revision>
  <dcterms:created xsi:type="dcterms:W3CDTF">2023-10-02T11:38:05Z</dcterms:created>
  <dcterms:modified xsi:type="dcterms:W3CDTF">2023-10-16T20:07:43Z</dcterms:modified>
</cp:coreProperties>
</file>

<file path=docProps/thumbnail.jpeg>
</file>